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1"/>
    <p:sldMasterId id="2147483657" r:id="rId2"/>
  </p:sldMasterIdLst>
  <p:notesMasterIdLst>
    <p:notesMasterId r:id="rId13"/>
  </p:notesMasterIdLst>
  <p:sldIdLst>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150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None/>
              <a:defRPr sz="1200" b="0" i="0" u="none" strike="noStrike" cap="none">
                <a:solidFill>
                  <a:srgbClr val="000000"/>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vl1pPr>
            <a:lvl2pPr marL="457200" marR="0" lvl="1" indent="0" algn="l" rtl="0">
              <a:spcBef>
                <a:spcPts val="0"/>
              </a:spcBef>
              <a:buNone/>
              <a:defRPr sz="1800" b="0" i="0" u="none" strike="noStrike" cap="none"/>
            </a:lvl2pPr>
            <a:lvl3pPr marL="914400" marR="0" lvl="2" indent="0" algn="l" rtl="0">
              <a:spcBef>
                <a:spcPts val="0"/>
              </a:spcBef>
              <a:buNone/>
              <a:defRPr sz="1800" b="0" i="0" u="none" strike="noStrike" cap="none"/>
            </a:lvl3pPr>
            <a:lvl4pPr marL="1371600" marR="0" lvl="3" indent="0" algn="l" rtl="0">
              <a:spcBef>
                <a:spcPts val="0"/>
              </a:spcBef>
              <a:buNone/>
              <a:defRPr sz="1800" b="0" i="0" u="none" strike="noStrike" cap="none"/>
            </a:lvl4pPr>
            <a:lvl5pPr marL="1828800" marR="0" lvl="4" indent="0" algn="l" rtl="0">
              <a:spcBef>
                <a:spcPts val="0"/>
              </a:spcBef>
              <a:buNone/>
              <a:defRPr sz="1800" b="0" i="0" u="none" strike="noStrike" cap="none"/>
            </a:lvl5pPr>
            <a:lvl6pPr marL="2286000" marR="0" lvl="5" indent="0" algn="l" rtl="0">
              <a:spcBef>
                <a:spcPts val="0"/>
              </a:spcBef>
              <a:buNone/>
              <a:defRPr sz="1800" b="0" i="0" u="none" strike="noStrike" cap="none"/>
            </a:lvl6pPr>
            <a:lvl7pPr marL="2743200" marR="0" lvl="6" indent="0" algn="l" rtl="0">
              <a:spcBef>
                <a:spcPts val="0"/>
              </a:spcBef>
              <a:buNone/>
              <a:defRPr sz="1800" b="0" i="0" u="none" strike="noStrike" cap="none"/>
            </a:lvl7pPr>
            <a:lvl8pPr marL="3200400" marR="0" lvl="7" indent="0" algn="l" rtl="0">
              <a:spcBef>
                <a:spcPts val="0"/>
              </a:spcBef>
              <a:buNone/>
              <a:defRPr sz="1800" b="0" i="0" u="none" strike="noStrike" cap="none"/>
            </a:lvl8pPr>
            <a:lvl9pPr marL="3657600" marR="0" lvl="8" indent="0" algn="l" rtl="0">
              <a:spcBef>
                <a:spcPts val="0"/>
              </a:spcBef>
              <a:buNone/>
              <a:defRPr sz="1800" b="0" i="0" u="none" strike="noStrike" cap="none"/>
            </a:lvl9pPr>
          </a:lstStyle>
          <a:p>
            <a:endParaRPr/>
          </a:p>
        </p:txBody>
      </p:sp>
      <p:sp>
        <p:nvSpPr>
          <p:cNvPr id="7" name="Shape 7"/>
          <p:cNvSpPr txBox="1">
            <a:spLocks noGrp="1"/>
          </p:cNvSpPr>
          <p:nvPr>
            <p:ph type="ftr" idx="11"/>
          </p:nvPr>
        </p:nvSpPr>
        <p:spPr>
          <a:xfrm>
            <a:off x="0" y="8685211"/>
            <a:ext cx="2971799" cy="4572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8" name="Shape 8"/>
          <p:cNvSpPr txBox="1">
            <a:spLocks noGrp="1"/>
          </p:cNvSpPr>
          <p:nvPr>
            <p:ph type="sldNum" idx="12"/>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a:t>
            </a:fld>
            <a:endParaRPr lang="en-US"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906639851"/>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78" name="Shape 7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800" b="0" i="0" u="none" strike="noStrike" cap="none"/>
          </a:p>
        </p:txBody>
      </p:sp>
      <p:sp>
        <p:nvSpPr>
          <p:cNvPr id="79" name="Shape 79"/>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1200" b="0" i="0" u="none">
                <a:solidFill>
                  <a:schemeClr val="dk1"/>
                </a:solidFill>
                <a:latin typeface="Times New Roman"/>
                <a:ea typeface="Times New Roman"/>
                <a:cs typeface="Times New Roman"/>
                <a:sym typeface="Times New Roman"/>
              </a:rPr>
              <a:t>1</a:t>
            </a:fld>
            <a:endParaRPr lang="en-US" sz="1200" b="0" i="0" u="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945575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88" name="Shape 88"/>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800" b="0" i="0" u="none" strike="noStrike" cap="none"/>
          </a:p>
        </p:txBody>
      </p:sp>
      <p:sp>
        <p:nvSpPr>
          <p:cNvPr id="89" name="Shape 89"/>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1200" b="0" i="0" u="none">
                <a:solidFill>
                  <a:schemeClr val="dk1"/>
                </a:solidFill>
                <a:latin typeface="Times New Roman"/>
                <a:ea typeface="Times New Roman"/>
                <a:cs typeface="Times New Roman"/>
                <a:sym typeface="Times New Roman"/>
              </a:rPr>
              <a:t>2</a:t>
            </a:fld>
            <a:endParaRPr lang="en-US" sz="1200" b="0" i="0" u="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417681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95" name="Shape 95"/>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800" b="0" i="0" u="none" strike="noStrike" cap="none"/>
          </a:p>
        </p:txBody>
      </p:sp>
      <p:sp>
        <p:nvSpPr>
          <p:cNvPr id="96" name="Shape 96"/>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1200" b="0" i="0" u="none">
                <a:solidFill>
                  <a:schemeClr val="dk1"/>
                </a:solidFill>
                <a:latin typeface="Times New Roman"/>
                <a:ea typeface="Times New Roman"/>
                <a:cs typeface="Times New Roman"/>
                <a:sym typeface="Times New Roman"/>
              </a:rPr>
              <a:t>3</a:t>
            </a:fld>
            <a:endParaRPr lang="en-US" sz="1200" b="0" i="0" u="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547994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03" name="Shape 103"/>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Times New Roman"/>
              <a:buNone/>
            </a:pPr>
            <a:fld id="{00000000-1234-1234-1234-123412341234}" type="slidenum">
              <a:rPr lang="en-US"/>
              <a:t>4</a:t>
            </a:fld>
            <a:endParaRPr lang="en-US"/>
          </a:p>
        </p:txBody>
      </p:sp>
    </p:spTree>
    <p:extLst>
      <p:ext uri="{BB962C8B-B14F-4D97-AF65-F5344CB8AC3E}">
        <p14:creationId xmlns:p14="http://schemas.microsoft.com/office/powerpoint/2010/main" val="3680441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9" name="Shape 10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10" name="Shape 110"/>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rtl="0">
              <a:spcBef>
                <a:spcPts val="0"/>
              </a:spcBef>
              <a:buClr>
                <a:srgbClr val="000000"/>
              </a:buClr>
              <a:buSzPct val="25000"/>
              <a:buFont typeface="Times New Roman"/>
              <a:buNone/>
            </a:pPr>
            <a:fld id="{00000000-1234-1234-1234-123412341234}" type="slidenum">
              <a:rPr lang="en-US"/>
              <a:t>5</a:t>
            </a:fld>
            <a:endParaRPr lang="en-US"/>
          </a:p>
        </p:txBody>
      </p:sp>
    </p:spTree>
    <p:extLst>
      <p:ext uri="{BB962C8B-B14F-4D97-AF65-F5344CB8AC3E}">
        <p14:creationId xmlns:p14="http://schemas.microsoft.com/office/powerpoint/2010/main" val="2590961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16" name="Shape 11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800" b="0" i="0" u="none" strike="noStrike" cap="none"/>
          </a:p>
        </p:txBody>
      </p:sp>
      <p:sp>
        <p:nvSpPr>
          <p:cNvPr id="117" name="Shape 117"/>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a:solidFill>
                  <a:srgbClr val="000000"/>
                </a:solidFill>
                <a:latin typeface="Times New Roman"/>
                <a:ea typeface="Times New Roman"/>
                <a:cs typeface="Times New Roman"/>
                <a:sym typeface="Times New Roman"/>
              </a:rPr>
              <a:t>6</a:t>
            </a:fld>
            <a:endParaRPr lang="en-US" sz="1200" b="0" i="0" u="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702029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25" name="Shape 125"/>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a:t>the words “whenever any form of government becomes destructive of these ends, it is the right of the people to alter or to abolish it, and to institute new government”</a:t>
            </a:r>
          </a:p>
        </p:txBody>
      </p:sp>
      <p:sp>
        <p:nvSpPr>
          <p:cNvPr id="126" name="Shape 126"/>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a:solidFill>
                  <a:srgbClr val="000000"/>
                </a:solidFill>
                <a:latin typeface="Times New Roman"/>
                <a:ea typeface="Times New Roman"/>
                <a:cs typeface="Times New Roman"/>
                <a:sym typeface="Times New Roman"/>
              </a:rPr>
              <a:t>7</a:t>
            </a:fld>
            <a:endParaRPr lang="en-US" sz="1200" b="0" i="0" u="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882770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34" name="Shape 134"/>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a:t>the words “whenever any form of government becomes destructive of these ends, it is the right of the people to alter or to abolish it, and to institute new government”</a:t>
            </a:r>
          </a:p>
        </p:txBody>
      </p:sp>
      <p:sp>
        <p:nvSpPr>
          <p:cNvPr id="135" name="Shape 135"/>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a:solidFill>
                  <a:srgbClr val="000000"/>
                </a:solidFill>
                <a:latin typeface="Times New Roman"/>
                <a:ea typeface="Times New Roman"/>
                <a:cs typeface="Times New Roman"/>
                <a:sym typeface="Times New Roman"/>
              </a:rPr>
              <a:t>8</a:t>
            </a:fld>
            <a:endParaRPr lang="en-US" sz="1200" b="0" i="0" u="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843717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43" name="Shape 143"/>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a:t>To prove this, let facts be submitted to a candid world</a:t>
            </a:r>
          </a:p>
        </p:txBody>
      </p:sp>
      <p:sp>
        <p:nvSpPr>
          <p:cNvPr id="144" name="Shape 144"/>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a:solidFill>
                  <a:srgbClr val="000000"/>
                </a:solidFill>
                <a:latin typeface="Times New Roman"/>
                <a:ea typeface="Times New Roman"/>
                <a:cs typeface="Times New Roman"/>
                <a:sym typeface="Times New Roman"/>
              </a:rPr>
              <a:t>9</a:t>
            </a:fld>
            <a:endParaRPr lang="en-US" sz="1200" b="0" i="0" u="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749165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52" name="Shape 15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a:t>7.  To justify to the world that the colonists had good reasons for abolishing English government in America.</a:t>
            </a:r>
          </a:p>
          <a:p>
            <a:pPr marL="0" marR="0" lvl="0" indent="0" algn="l" rtl="0">
              <a:spcBef>
                <a:spcPts val="0"/>
              </a:spcBef>
              <a:buSzPct val="25000"/>
              <a:buNone/>
            </a:pPr>
            <a:r>
              <a:rPr lang="en-US"/>
              <a:t>8.  </a:t>
            </a:r>
            <a:r>
              <a:rPr lang="en-US" u="sng">
                <a:solidFill>
                  <a:srgbClr val="FF0000"/>
                </a:solidFill>
              </a:rPr>
              <a:t>t</a:t>
            </a:r>
            <a:r>
              <a:rPr lang="en-US" b="1" u="sng">
                <a:solidFill>
                  <a:srgbClr val="FF0000"/>
                </a:solidFill>
                <a:latin typeface="Times New Roman"/>
                <a:ea typeface="Times New Roman"/>
                <a:cs typeface="Times New Roman"/>
                <a:sym typeface="Times New Roman"/>
              </a:rPr>
              <a:t>hey should declare the causes which impel them to the separation; </a:t>
            </a:r>
            <a:r>
              <a:rPr lang="en-US" b="1">
                <a:solidFill>
                  <a:srgbClr val="FF0000"/>
                </a:solidFill>
                <a:latin typeface="Times New Roman"/>
                <a:ea typeface="Times New Roman"/>
                <a:cs typeface="Times New Roman"/>
                <a:sym typeface="Times New Roman"/>
              </a:rPr>
              <a:t>it is the right of the people to alter or to abolish it; </a:t>
            </a:r>
            <a:r>
              <a:rPr lang="en-US" b="1" u="sng">
                <a:solidFill>
                  <a:srgbClr val="FF0000"/>
                </a:solidFill>
                <a:latin typeface="Times New Roman"/>
                <a:ea typeface="Times New Roman"/>
                <a:cs typeface="Times New Roman"/>
                <a:sym typeface="Times New Roman"/>
              </a:rPr>
              <a:t>let facts be submitted to a candid world  </a:t>
            </a:r>
          </a:p>
        </p:txBody>
      </p:sp>
      <p:sp>
        <p:nvSpPr>
          <p:cNvPr id="153" name="Shape 153"/>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a:solidFill>
                  <a:srgbClr val="000000"/>
                </a:solidFill>
                <a:latin typeface="Times New Roman"/>
                <a:ea typeface="Times New Roman"/>
                <a:cs typeface="Times New Roman"/>
                <a:sym typeface="Times New Roman"/>
              </a:rPr>
              <a:t>10</a:t>
            </a:fld>
            <a:endParaRPr lang="en-US" sz="1200" b="0" i="0" u="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905871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8"/>
        <p:cNvGrpSpPr/>
        <p:nvPr/>
      </p:nvGrpSpPr>
      <p:grpSpPr>
        <a:xfrm>
          <a:off x="0" y="0"/>
          <a:ext cx="0" cy="0"/>
          <a:chOff x="0" y="0"/>
          <a:chExt cx="0" cy="0"/>
        </a:xfrm>
      </p:grpSpPr>
      <p:sp>
        <p:nvSpPr>
          <p:cNvPr id="19" name="Shape 19"/>
          <p:cNvSpPr txBox="1">
            <a:spLocks noGrp="1"/>
          </p:cNvSpPr>
          <p:nvPr>
            <p:ph type="ctrTitle"/>
          </p:nvPr>
        </p:nvSpPr>
        <p:spPr>
          <a:xfrm>
            <a:off x="3366867" y="533400"/>
            <a:ext cx="5105399" cy="2868167"/>
          </a:xfrm>
          <a:prstGeom prst="rect">
            <a:avLst/>
          </a:prstGeom>
          <a:noFill/>
          <a:ln>
            <a:noFill/>
          </a:ln>
        </p:spPr>
        <p:txBody>
          <a:bodyPr lIns="91425" tIns="91425" rIns="91425" bIns="91425" anchor="b" anchorCtr="0"/>
          <a:lstStyle>
            <a:lvl1pPr marL="0" marR="0" lvl="0" indent="0" algn="r" rtl="0">
              <a:spcBef>
                <a:spcPts val="0"/>
              </a:spcBef>
              <a:spcAft>
                <a:spcPts val="0"/>
              </a:spcAft>
              <a:buNone/>
              <a:defRPr sz="42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20" name="Shape 20"/>
          <p:cNvSpPr txBox="1">
            <a:spLocks noGrp="1"/>
          </p:cNvSpPr>
          <p:nvPr>
            <p:ph type="subTitle" idx="1"/>
          </p:nvPr>
        </p:nvSpPr>
        <p:spPr>
          <a:xfrm>
            <a:off x="3354442" y="3539864"/>
            <a:ext cx="5114778" cy="1101247"/>
          </a:xfrm>
          <a:prstGeom prst="rect">
            <a:avLst/>
          </a:prstGeom>
          <a:noFill/>
          <a:ln>
            <a:noFill/>
          </a:ln>
        </p:spPr>
        <p:txBody>
          <a:bodyPr lIns="91425" tIns="91425" rIns="91425" bIns="91425" anchor="t" anchorCtr="0"/>
          <a:lstStyle>
            <a:lvl1pPr marL="0" marR="0" lvl="0" indent="0" algn="r" rtl="0">
              <a:spcBef>
                <a:spcPts val="600"/>
              </a:spcBef>
              <a:spcAft>
                <a:spcPts val="0"/>
              </a:spcAft>
              <a:buClr>
                <a:schemeClr val="dk2"/>
              </a:buClr>
              <a:buFont typeface="Noto Sans Symbols"/>
              <a:buNone/>
              <a:defRPr sz="2200" b="0" i="0" u="none" strike="noStrike" cap="none">
                <a:solidFill>
                  <a:srgbClr val="FFFFFF"/>
                </a:solidFill>
                <a:latin typeface="Trebuchet MS"/>
                <a:ea typeface="Trebuchet MS"/>
                <a:cs typeface="Trebuchet MS"/>
                <a:sym typeface="Trebuchet MS"/>
              </a:defRPr>
            </a:lvl1pPr>
            <a:lvl2pPr marL="457200" marR="0" lvl="1" indent="0" algn="ctr" rtl="0">
              <a:spcBef>
                <a:spcPts val="500"/>
              </a:spcBef>
              <a:spcAft>
                <a:spcPts val="0"/>
              </a:spcAft>
              <a:buClr>
                <a:srgbClr val="F9B639"/>
              </a:buClr>
              <a:buFont typeface="Noto Sans Symbols"/>
              <a:buNone/>
              <a:defRPr sz="2300" b="0" i="0" u="none" strike="noStrike" cap="none">
                <a:solidFill>
                  <a:srgbClr val="6C6C6C"/>
                </a:solidFill>
                <a:latin typeface="Trebuchet MS"/>
                <a:ea typeface="Trebuchet MS"/>
                <a:cs typeface="Trebuchet MS"/>
                <a:sym typeface="Trebuchet MS"/>
              </a:defRPr>
            </a:lvl2pPr>
            <a:lvl3pPr marL="914400" marR="0" lvl="2" indent="0" algn="ctr" rtl="0">
              <a:spcBef>
                <a:spcPts val="400"/>
              </a:spcBef>
              <a:spcAft>
                <a:spcPts val="0"/>
              </a:spcAft>
              <a:buClr>
                <a:srgbClr val="F9B639"/>
              </a:buClr>
              <a:buFont typeface="Noto Sans Symbols"/>
              <a:buNone/>
              <a:defRPr sz="2000" b="0" i="0" u="none" strike="noStrike" cap="none">
                <a:solidFill>
                  <a:schemeClr val="dk1"/>
                </a:solidFill>
                <a:latin typeface="Trebuchet MS"/>
                <a:ea typeface="Trebuchet MS"/>
                <a:cs typeface="Trebuchet MS"/>
                <a:sym typeface="Trebuchet MS"/>
              </a:defRPr>
            </a:lvl3pPr>
            <a:lvl4pPr marL="1371600" marR="0" lvl="3" indent="0" algn="ctr" rtl="0">
              <a:spcBef>
                <a:spcPts val="400"/>
              </a:spcBef>
              <a:spcAft>
                <a:spcPts val="0"/>
              </a:spcAft>
              <a:buClr>
                <a:srgbClr val="F9B639"/>
              </a:buClr>
              <a:buFont typeface="Noto Sans Symbols"/>
              <a:buNone/>
              <a:defRPr sz="2000" b="0" i="0" u="none" strike="noStrike" cap="none">
                <a:solidFill>
                  <a:srgbClr val="6C6C6C"/>
                </a:solidFill>
                <a:latin typeface="Trebuchet MS"/>
                <a:ea typeface="Trebuchet MS"/>
                <a:cs typeface="Trebuchet MS"/>
                <a:sym typeface="Trebuchet MS"/>
              </a:defRPr>
            </a:lvl4pPr>
            <a:lvl5pPr marL="1828800" marR="0" lvl="4" indent="0" algn="ctr" rtl="0">
              <a:spcBef>
                <a:spcPts val="400"/>
              </a:spcBef>
              <a:spcAft>
                <a:spcPts val="0"/>
              </a:spcAft>
              <a:buClr>
                <a:srgbClr val="F9B639"/>
              </a:buClr>
              <a:buFont typeface="Noto Sans Symbols"/>
              <a:buNone/>
              <a:defRPr sz="1800" b="0" i="0" u="none" strike="noStrike" cap="none">
                <a:solidFill>
                  <a:schemeClr val="dk1"/>
                </a:solidFill>
                <a:latin typeface="Trebuchet MS"/>
                <a:ea typeface="Trebuchet MS"/>
                <a:cs typeface="Trebuchet MS"/>
                <a:sym typeface="Trebuchet MS"/>
              </a:defRPr>
            </a:lvl5pPr>
            <a:lvl6pPr marL="2286000" marR="0" lvl="5" indent="0" algn="ctr" rtl="0">
              <a:spcBef>
                <a:spcPts val="400"/>
              </a:spcBef>
              <a:buClr>
                <a:schemeClr val="accent4"/>
              </a:buClr>
              <a:buFont typeface="Noto Sans Symbols"/>
              <a:buNone/>
              <a:defRPr sz="1800" b="0" i="0" u="none" strike="noStrike" cap="none">
                <a:solidFill>
                  <a:srgbClr val="6C6C6C"/>
                </a:solidFill>
                <a:latin typeface="Trebuchet MS"/>
                <a:ea typeface="Trebuchet MS"/>
                <a:cs typeface="Trebuchet MS"/>
                <a:sym typeface="Trebuchet MS"/>
              </a:defRPr>
            </a:lvl6pPr>
            <a:lvl7pPr marL="2743200" marR="0" lvl="6" indent="0" algn="ctr" rtl="0">
              <a:spcBef>
                <a:spcPts val="320"/>
              </a:spcBef>
              <a:buClr>
                <a:schemeClr val="accent4"/>
              </a:buClr>
              <a:buFont typeface="Noto Sans Symbols"/>
              <a:buNone/>
              <a:defRPr sz="1600" b="0" i="0" u="none" strike="noStrike" cap="none">
                <a:solidFill>
                  <a:schemeClr val="dk1"/>
                </a:solidFill>
                <a:latin typeface="Trebuchet MS"/>
                <a:ea typeface="Trebuchet MS"/>
                <a:cs typeface="Trebuchet MS"/>
                <a:sym typeface="Trebuchet MS"/>
              </a:defRPr>
            </a:lvl7pPr>
            <a:lvl8pPr marL="3200400" marR="0" lvl="7" indent="0" algn="ctr" rtl="0">
              <a:spcBef>
                <a:spcPts val="300"/>
              </a:spcBef>
              <a:buClr>
                <a:schemeClr val="accent4"/>
              </a:buClr>
              <a:buFont typeface="Trebuchet MS"/>
              <a:buNone/>
              <a:defRPr sz="1600" b="0" i="0" u="none" strike="noStrike" cap="none">
                <a:solidFill>
                  <a:srgbClr val="6C6C6C"/>
                </a:solidFill>
                <a:latin typeface="Trebuchet MS"/>
                <a:ea typeface="Trebuchet MS"/>
                <a:cs typeface="Trebuchet MS"/>
                <a:sym typeface="Trebuchet MS"/>
              </a:defRPr>
            </a:lvl8pPr>
            <a:lvl9pPr marL="3657600" marR="0" lvl="8" indent="0" algn="ctr" rtl="0">
              <a:spcBef>
                <a:spcPts val="280"/>
              </a:spcBef>
              <a:buClr>
                <a:schemeClr val="accent4"/>
              </a:buClr>
              <a:buFont typeface="Noto Sans Symbols"/>
              <a:buNone/>
              <a:defRPr sz="1400" b="0" i="0" u="none" strike="noStrike" cap="none">
                <a:solidFill>
                  <a:schemeClr val="dk1"/>
                </a:solidFill>
                <a:latin typeface="Trebuchet MS"/>
                <a:ea typeface="Trebuchet MS"/>
                <a:cs typeface="Trebuchet MS"/>
                <a:sym typeface="Trebuchet MS"/>
              </a:defRPr>
            </a:lvl9pPr>
          </a:lstStyle>
          <a:p>
            <a:endParaRPr/>
          </a:p>
        </p:txBody>
      </p:sp>
      <p:sp>
        <p:nvSpPr>
          <p:cNvPr id="21" name="Shape 21"/>
          <p:cNvSpPr txBox="1">
            <a:spLocks noGrp="1"/>
          </p:cNvSpPr>
          <p:nvPr>
            <p:ph type="dt" idx="10"/>
          </p:nvPr>
        </p:nvSpPr>
        <p:spPr>
          <a:xfrm>
            <a:off x="5870575" y="6557961"/>
            <a:ext cx="2003425"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2" name="Shape 22"/>
          <p:cNvSpPr txBox="1">
            <a:spLocks noGrp="1"/>
          </p:cNvSpPr>
          <p:nvPr>
            <p:ph type="ftr" idx="11"/>
          </p:nvPr>
        </p:nvSpPr>
        <p:spPr>
          <a:xfrm>
            <a:off x="2819400" y="6557961"/>
            <a:ext cx="292735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3" name="Shape 23"/>
          <p:cNvSpPr txBox="1">
            <a:spLocks noGrp="1"/>
          </p:cNvSpPr>
          <p:nvPr>
            <p:ph type="sldNum" idx="12"/>
          </p:nvPr>
        </p:nvSpPr>
        <p:spPr>
          <a:xfrm>
            <a:off x="7880350"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rgbClr val="FFFFFF"/>
              </a:buClr>
              <a:buSzPct val="25000"/>
              <a:buFont typeface="Times New Roman"/>
              <a:buNone/>
            </a:pPr>
            <a:fld id="{00000000-1234-1234-1234-123412341234}" type="slidenum">
              <a:rPr lang="en-US" sz="1100" b="0" i="0" u="none">
                <a:solidFill>
                  <a:srgbClr val="FFFFFF"/>
                </a:solidFill>
                <a:latin typeface="Times New Roman"/>
                <a:ea typeface="Times New Roman"/>
                <a:cs typeface="Times New Roman"/>
                <a:sym typeface="Times New Roman"/>
              </a:rPr>
              <a:t>‹#›</a:t>
            </a:fld>
            <a:endParaRPr lang="en-US" sz="1100" b="0" i="0" u="none">
              <a:solidFill>
                <a:srgbClr val="FFFFFF"/>
              </a:solidFill>
              <a:latin typeface="Times New Roman"/>
              <a:ea typeface="Times New Roman"/>
              <a:cs typeface="Times New Roman"/>
              <a:sym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34" name="Shape 34"/>
          <p:cNvSpPr txBox="1">
            <a:spLocks noGrp="1"/>
          </p:cNvSpPr>
          <p:nvPr>
            <p:ph type="body" idx="1"/>
          </p:nvPr>
        </p:nvSpPr>
        <p:spPr>
          <a:xfrm>
            <a:off x="457200" y="1609725"/>
            <a:ext cx="7239000" cy="4846636"/>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b="0" i="0" u="none" strike="noStrike" cap="none">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35" name="Shape 35"/>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6" name="Shape 36"/>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7" name="Shape 37"/>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40" name="Shape 40"/>
          <p:cNvSpPr txBox="1">
            <a:spLocks noGrp="1"/>
          </p:cNvSpPr>
          <p:nvPr>
            <p:ph type="body" idx="1"/>
          </p:nvPr>
        </p:nvSpPr>
        <p:spPr>
          <a:xfrm rot="5400000">
            <a:off x="1653381" y="413543"/>
            <a:ext cx="4846636" cy="7239000"/>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41" name="Shape 41"/>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2" name="Shape 42"/>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3" name="Shape 43"/>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28600"/>
            <a:ext cx="5897880" cy="1173480"/>
          </a:xfrm>
          <a:prstGeom prst="rect">
            <a:avLst/>
          </a:prstGeom>
          <a:noFill/>
          <a:ln>
            <a:noFill/>
          </a:ln>
        </p:spPr>
        <p:txBody>
          <a:bodyPr lIns="91425" tIns="91425" rIns="91425" bIns="91425" anchor="b" anchorCtr="0"/>
          <a:lstStyle>
            <a:lvl1pPr marL="0" marR="0" lvl="0" indent="0" algn="l" rtl="0">
              <a:spcBef>
                <a:spcPts val="0"/>
              </a:spcBef>
              <a:spcAft>
                <a:spcPts val="0"/>
              </a:spcAft>
              <a:buClr>
                <a:srgbClr val="FEF7F0"/>
              </a:buClr>
              <a:buFont typeface="Trebuchet MS"/>
              <a:buNone/>
              <a:defRPr sz="24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46" name="Shape 46"/>
          <p:cNvSpPr txBox="1">
            <a:spLocks noGrp="1"/>
          </p:cNvSpPr>
          <p:nvPr>
            <p:ph type="body" idx="1"/>
          </p:nvPr>
        </p:nvSpPr>
        <p:spPr>
          <a:xfrm>
            <a:off x="457200" y="1497416"/>
            <a:ext cx="5897880" cy="602511"/>
          </a:xfrm>
          <a:prstGeom prst="rect">
            <a:avLst/>
          </a:prstGeom>
          <a:noFill/>
          <a:ln>
            <a:noFill/>
          </a:ln>
        </p:spPr>
        <p:txBody>
          <a:bodyPr lIns="91425" tIns="91425" rIns="91425" bIns="91425" anchor="t" anchorCtr="0"/>
          <a:lstStyle>
            <a:lvl1pPr marL="0" marR="0" lvl="0" indent="0" algn="l" rtl="0">
              <a:spcBef>
                <a:spcPts val="0"/>
              </a:spcBef>
              <a:spcAft>
                <a:spcPts val="0"/>
              </a:spcAft>
              <a:buClr>
                <a:schemeClr val="dk2"/>
              </a:buClr>
              <a:buFont typeface="Noto Sans Symbols"/>
              <a:buNone/>
              <a:defRPr sz="1400">
                <a:solidFill>
                  <a:schemeClr val="dk1"/>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1200" b="0" i="0" u="none" strike="noStrike" cap="none">
                <a:solidFill>
                  <a:srgbClr val="6C6C6C"/>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000" b="0" i="0" u="none" strike="noStrike" cap="none">
                <a:solidFill>
                  <a:schemeClr val="dk1"/>
                </a:solidFill>
                <a:latin typeface="Trebuchet MS"/>
                <a:ea typeface="Trebuchet MS"/>
                <a:cs typeface="Trebuchet MS"/>
                <a:sym typeface="Trebuchet MS"/>
              </a:defRPr>
            </a:lvl3pPr>
            <a:lvl4pPr marL="1004888" marR="0" lvl="3" indent="-230187" algn="l" rtl="0">
              <a:spcBef>
                <a:spcPts val="180"/>
              </a:spcBef>
              <a:spcAft>
                <a:spcPts val="0"/>
              </a:spcAft>
              <a:buClr>
                <a:srgbClr val="F9B639"/>
              </a:buClr>
              <a:buFont typeface="Noto Sans Symbols"/>
              <a:buNone/>
              <a:defRPr sz="900" b="0" i="0" u="none" strike="noStrike" cap="none">
                <a:solidFill>
                  <a:srgbClr val="6C6C6C"/>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9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47" name="Shape 47"/>
          <p:cNvSpPr txBox="1">
            <a:spLocks noGrp="1"/>
          </p:cNvSpPr>
          <p:nvPr>
            <p:ph type="body" idx="2"/>
          </p:nvPr>
        </p:nvSpPr>
        <p:spPr>
          <a:xfrm>
            <a:off x="457200" y="2133600"/>
            <a:ext cx="7239000" cy="4371752"/>
          </a:xfrm>
          <a:prstGeom prst="rect">
            <a:avLst/>
          </a:prstGeom>
          <a:noFill/>
          <a:ln>
            <a:noFill/>
          </a:ln>
        </p:spPr>
        <p:txBody>
          <a:bodyPr lIns="91425" tIns="91425" rIns="91425" bIns="91425" anchor="t" anchorCtr="0"/>
          <a:lstStyle>
            <a:lvl1pPr marL="273050" marR="0" lvl="0" indent="-124714" algn="l" rtl="0">
              <a:spcBef>
                <a:spcPts val="600"/>
              </a:spcBef>
              <a:spcAft>
                <a:spcPts val="0"/>
              </a:spcAft>
              <a:buClr>
                <a:schemeClr val="dk2"/>
              </a:buClr>
              <a:buSzPct val="73000"/>
              <a:buFont typeface="Noto Sans Symbols"/>
              <a:buChar char="⦿"/>
              <a:defRPr sz="3200">
                <a:solidFill>
                  <a:schemeClr val="dk1"/>
                </a:solidFill>
                <a:latin typeface="Trebuchet MS"/>
                <a:ea typeface="Trebuchet MS"/>
                <a:cs typeface="Trebuchet MS"/>
                <a:sym typeface="Trebuchet MS"/>
              </a:defRPr>
            </a:lvl1pPr>
            <a:lvl2pPr marL="520700" marR="0" lvl="1" indent="-86359" algn="l" rtl="0">
              <a:spcBef>
                <a:spcPts val="500"/>
              </a:spcBef>
              <a:spcAft>
                <a:spcPts val="0"/>
              </a:spcAft>
              <a:buClr>
                <a:srgbClr val="F9B639"/>
              </a:buClr>
              <a:buSzPct val="80000"/>
              <a:buFont typeface="Noto Sans Symbols"/>
              <a:buChar char="◼"/>
              <a:defRPr sz="2800" b="0" i="0" u="none" strike="noStrike" cap="none">
                <a:solidFill>
                  <a:srgbClr val="6C6C6C"/>
                </a:solidFill>
                <a:latin typeface="Trebuchet MS"/>
                <a:ea typeface="Trebuchet MS"/>
                <a:cs typeface="Trebuchet MS"/>
                <a:sym typeface="Trebuchet MS"/>
              </a:defRPr>
            </a:lvl2pPr>
            <a:lvl3pPr marL="758825" marR="0" lvl="2" indent="-146684" algn="l" rtl="0">
              <a:spcBef>
                <a:spcPts val="400"/>
              </a:spcBef>
              <a:spcAft>
                <a:spcPts val="0"/>
              </a:spcAft>
              <a:buClr>
                <a:srgbClr val="F9B639"/>
              </a:buClr>
              <a:buSzPct val="59999"/>
              <a:buFont typeface="Noto Sans Symbols"/>
              <a:buChar char="•"/>
              <a:defRPr sz="24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49225" algn="l" rtl="0">
              <a:spcBef>
                <a:spcPts val="400"/>
              </a:spcBef>
              <a:spcAft>
                <a:spcPts val="0"/>
              </a:spcAft>
              <a:buClr>
                <a:srgbClr val="F9B639"/>
              </a:buClr>
              <a:buSzPct val="70000"/>
              <a:buFont typeface="Noto Sans Symbols"/>
              <a:buChar char="◉"/>
              <a:defRPr sz="20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48" name="Shape 48"/>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9" name="Shape 49"/>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0" name="Shape 50"/>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1"/>
        <p:cNvGrpSpPr/>
        <p:nvPr/>
      </p:nvGrpSpPr>
      <p:grpSpPr>
        <a:xfrm>
          <a:off x="0" y="0"/>
          <a:ext cx="0" cy="0"/>
          <a:chOff x="0" y="0"/>
          <a:chExt cx="0" cy="0"/>
        </a:xfrm>
      </p:grpSpPr>
      <p:sp>
        <p:nvSpPr>
          <p:cNvPr id="52" name="Shape 52"/>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3" name="Shape 53"/>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4" name="Shape 54"/>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457200" y="320039"/>
            <a:ext cx="7242048"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57" name="Shape 57"/>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8" name="Shape 58"/>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9" name="Shape 59"/>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457200" y="320039"/>
            <a:ext cx="7242048"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62" name="Shape 62"/>
          <p:cNvSpPr txBox="1">
            <a:spLocks noGrp="1"/>
          </p:cNvSpPr>
          <p:nvPr>
            <p:ph type="body" idx="1"/>
          </p:nvPr>
        </p:nvSpPr>
        <p:spPr>
          <a:xfrm>
            <a:off x="457200" y="5867400"/>
            <a:ext cx="3520440" cy="457200"/>
          </a:xfrm>
          <a:prstGeom prst="rect">
            <a:avLst/>
          </a:prstGeom>
          <a:noFill/>
          <a:ln w="12700" cap="flat" cmpd="sng">
            <a:solidFill>
              <a:schemeClr val="dk2"/>
            </a:solidFill>
            <a:prstDash val="solid"/>
            <a:round/>
            <a:headEnd type="none" w="med" len="med"/>
            <a:tailEnd type="none" w="med" len="med"/>
          </a:ln>
        </p:spPr>
        <p:txBody>
          <a:bodyPr lIns="91425" tIns="91425" rIns="91425" bIns="91425" anchor="ctr" anchorCtr="0"/>
          <a:lstStyle>
            <a:lvl1pPr marL="0" marR="0" lvl="0" indent="0" algn="ctr" rtl="0">
              <a:spcBef>
                <a:spcPts val="600"/>
              </a:spcBef>
              <a:spcAft>
                <a:spcPts val="0"/>
              </a:spcAft>
              <a:buClr>
                <a:schemeClr val="dk2"/>
              </a:buClr>
              <a:buFont typeface="Noto Sans Symbols"/>
              <a:buNone/>
              <a:defRPr sz="1800" b="1">
                <a:solidFill>
                  <a:schemeClr val="dk2"/>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2000" b="1" i="0" u="none" strike="noStrike" cap="none">
                <a:solidFill>
                  <a:srgbClr val="6C6C6C"/>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800" b="1" i="0" u="none" strike="noStrike" cap="none">
                <a:solidFill>
                  <a:schemeClr val="dk1"/>
                </a:solidFill>
                <a:latin typeface="Trebuchet MS"/>
                <a:ea typeface="Trebuchet MS"/>
                <a:cs typeface="Trebuchet MS"/>
                <a:sym typeface="Trebuchet MS"/>
              </a:defRPr>
            </a:lvl3pPr>
            <a:lvl4pPr marL="1004888" marR="0" lvl="3" indent="-230187" algn="l" rtl="0">
              <a:spcBef>
                <a:spcPts val="320"/>
              </a:spcBef>
              <a:spcAft>
                <a:spcPts val="0"/>
              </a:spcAft>
              <a:buClr>
                <a:srgbClr val="F9B639"/>
              </a:buClr>
              <a:buFont typeface="Noto Sans Symbols"/>
              <a:buNone/>
              <a:defRPr sz="1600" b="1" i="0" u="none" strike="noStrike" cap="none">
                <a:solidFill>
                  <a:srgbClr val="6C6C6C"/>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1600" b="1"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3" name="Shape 63"/>
          <p:cNvSpPr txBox="1">
            <a:spLocks noGrp="1"/>
          </p:cNvSpPr>
          <p:nvPr>
            <p:ph type="body" idx="2"/>
          </p:nvPr>
        </p:nvSpPr>
        <p:spPr>
          <a:xfrm>
            <a:off x="4178807" y="5867400"/>
            <a:ext cx="3520440" cy="457200"/>
          </a:xfrm>
          <a:prstGeom prst="rect">
            <a:avLst/>
          </a:prstGeom>
          <a:noFill/>
          <a:ln w="12700" cap="flat" cmpd="sng">
            <a:solidFill>
              <a:schemeClr val="dk2"/>
            </a:solidFill>
            <a:prstDash val="solid"/>
            <a:round/>
            <a:headEnd type="none" w="med" len="med"/>
            <a:tailEnd type="none" w="med" len="med"/>
          </a:ln>
        </p:spPr>
        <p:txBody>
          <a:bodyPr lIns="91425" tIns="91425" rIns="91425" bIns="91425" anchor="ctr" anchorCtr="0"/>
          <a:lstStyle>
            <a:lvl1pPr marL="0" marR="0" lvl="0" indent="0" algn="ctr" rtl="0">
              <a:spcBef>
                <a:spcPts val="600"/>
              </a:spcBef>
              <a:spcAft>
                <a:spcPts val="0"/>
              </a:spcAft>
              <a:buClr>
                <a:schemeClr val="dk2"/>
              </a:buClr>
              <a:buFont typeface="Noto Sans Symbols"/>
              <a:buNone/>
              <a:defRPr sz="1800" b="1">
                <a:solidFill>
                  <a:schemeClr val="dk2"/>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2000" b="1" i="0" u="none" strike="noStrike" cap="none">
                <a:solidFill>
                  <a:srgbClr val="6C6C6C"/>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800" b="1" i="0" u="none" strike="noStrike" cap="none">
                <a:solidFill>
                  <a:schemeClr val="dk1"/>
                </a:solidFill>
                <a:latin typeface="Trebuchet MS"/>
                <a:ea typeface="Trebuchet MS"/>
                <a:cs typeface="Trebuchet MS"/>
                <a:sym typeface="Trebuchet MS"/>
              </a:defRPr>
            </a:lvl3pPr>
            <a:lvl4pPr marL="1004888" marR="0" lvl="3" indent="-230187" algn="l" rtl="0">
              <a:spcBef>
                <a:spcPts val="320"/>
              </a:spcBef>
              <a:spcAft>
                <a:spcPts val="0"/>
              </a:spcAft>
              <a:buClr>
                <a:srgbClr val="F9B639"/>
              </a:buClr>
              <a:buFont typeface="Noto Sans Symbols"/>
              <a:buNone/>
              <a:defRPr sz="1600" b="1" i="0" u="none" strike="noStrike" cap="none">
                <a:solidFill>
                  <a:srgbClr val="6C6C6C"/>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1600" b="1"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4" name="Shape 64"/>
          <p:cNvSpPr txBox="1">
            <a:spLocks noGrp="1"/>
          </p:cNvSpPr>
          <p:nvPr>
            <p:ph type="body" idx="3"/>
          </p:nvPr>
        </p:nvSpPr>
        <p:spPr>
          <a:xfrm>
            <a:off x="457200" y="1711840"/>
            <a:ext cx="3520440" cy="4114800"/>
          </a:xfrm>
          <a:prstGeom prst="rect">
            <a:avLst/>
          </a:prstGeom>
          <a:noFill/>
          <a:ln>
            <a:noFill/>
          </a:ln>
        </p:spPr>
        <p:txBody>
          <a:bodyPr lIns="91425" tIns="91425" rIns="91425" bIns="91425" anchor="t" anchorCtr="0"/>
          <a:lstStyle>
            <a:lvl1pPr marL="273050" marR="0" lvl="0" indent="-161798" algn="l" rtl="0">
              <a:spcBef>
                <a:spcPts val="600"/>
              </a:spcBef>
              <a:spcAft>
                <a:spcPts val="0"/>
              </a:spcAft>
              <a:buClr>
                <a:schemeClr val="dk2"/>
              </a:buClr>
              <a:buSzPct val="73000"/>
              <a:buFont typeface="Noto Sans Symbols"/>
              <a:buChar char="⦿"/>
              <a:defRPr sz="2400">
                <a:solidFill>
                  <a:schemeClr val="dk1"/>
                </a:solidFill>
                <a:latin typeface="Trebuchet MS"/>
                <a:ea typeface="Trebuchet MS"/>
                <a:cs typeface="Trebuchet MS"/>
                <a:sym typeface="Trebuchet MS"/>
              </a:defRPr>
            </a:lvl1pPr>
            <a:lvl2pPr marL="520700" marR="0" lvl="1" indent="-127000" algn="l" rtl="0">
              <a:spcBef>
                <a:spcPts val="5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2pPr>
            <a:lvl3pPr marL="758825" marR="0" lvl="2" indent="-169544" algn="l" rtl="0">
              <a:spcBef>
                <a:spcPts val="400"/>
              </a:spcBef>
              <a:spcAft>
                <a:spcPts val="0"/>
              </a:spcAft>
              <a:buClr>
                <a:srgbClr val="F9B639"/>
              </a:buClr>
              <a:buSzPct val="60000"/>
              <a:buFont typeface="Noto Sans Symbols"/>
              <a:buChar char="•"/>
              <a:defRPr sz="1800" b="0" i="0" u="none" strike="noStrike" cap="none">
                <a:solidFill>
                  <a:schemeClr val="dk1"/>
                </a:solidFill>
                <a:latin typeface="Trebuchet MS"/>
                <a:ea typeface="Trebuchet MS"/>
                <a:cs typeface="Trebuchet MS"/>
                <a:sym typeface="Trebuchet MS"/>
              </a:defRPr>
            </a:lvl3pPr>
            <a:lvl4pPr marL="1004888" marR="0" lvl="3" indent="-148907" algn="l" rtl="0">
              <a:spcBef>
                <a:spcPts val="320"/>
              </a:spcBef>
              <a:spcAft>
                <a:spcPts val="0"/>
              </a:spcAft>
              <a:buClr>
                <a:srgbClr val="F9B639"/>
              </a:buClr>
              <a:buSzPct val="80000"/>
              <a:buFont typeface="Noto Sans Symbols"/>
              <a:buChar char="●"/>
              <a:defRPr sz="1600" b="0" i="0" u="none" strike="noStrike" cap="none">
                <a:solidFill>
                  <a:srgbClr val="6C6C6C"/>
                </a:solidFill>
                <a:latin typeface="Trebuchet MS"/>
                <a:ea typeface="Trebuchet MS"/>
                <a:cs typeface="Trebuchet MS"/>
                <a:sym typeface="Trebuchet MS"/>
              </a:defRPr>
            </a:lvl4pPr>
            <a:lvl5pPr marL="1279525" marR="0" lvl="4" indent="-167005" algn="l" rtl="0">
              <a:spcBef>
                <a:spcPts val="400"/>
              </a:spcBef>
              <a:spcAft>
                <a:spcPts val="0"/>
              </a:spcAft>
              <a:buClr>
                <a:srgbClr val="F9B639"/>
              </a:buClr>
              <a:buSzPct val="70000"/>
              <a:buFont typeface="Noto Sans Symbols"/>
              <a:buChar char="◉"/>
              <a:defRPr sz="16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5" name="Shape 65"/>
          <p:cNvSpPr txBox="1">
            <a:spLocks noGrp="1"/>
          </p:cNvSpPr>
          <p:nvPr>
            <p:ph type="body" idx="4"/>
          </p:nvPr>
        </p:nvSpPr>
        <p:spPr>
          <a:xfrm>
            <a:off x="4178807" y="1711840"/>
            <a:ext cx="3520440" cy="4114800"/>
          </a:xfrm>
          <a:prstGeom prst="rect">
            <a:avLst/>
          </a:prstGeom>
          <a:noFill/>
          <a:ln>
            <a:noFill/>
          </a:ln>
        </p:spPr>
        <p:txBody>
          <a:bodyPr lIns="91425" tIns="91425" rIns="91425" bIns="91425" anchor="t" anchorCtr="0"/>
          <a:lstStyle>
            <a:lvl1pPr marL="273050" marR="0" lvl="0" indent="-161798" algn="l" rtl="0">
              <a:spcBef>
                <a:spcPts val="600"/>
              </a:spcBef>
              <a:spcAft>
                <a:spcPts val="0"/>
              </a:spcAft>
              <a:buClr>
                <a:schemeClr val="dk2"/>
              </a:buClr>
              <a:buSzPct val="73000"/>
              <a:buFont typeface="Noto Sans Symbols"/>
              <a:buChar char="⦿"/>
              <a:defRPr sz="2400">
                <a:solidFill>
                  <a:schemeClr val="dk1"/>
                </a:solidFill>
                <a:latin typeface="Trebuchet MS"/>
                <a:ea typeface="Trebuchet MS"/>
                <a:cs typeface="Trebuchet MS"/>
                <a:sym typeface="Trebuchet MS"/>
              </a:defRPr>
            </a:lvl1pPr>
            <a:lvl2pPr marL="520700" marR="0" lvl="1" indent="-127000" algn="l" rtl="0">
              <a:spcBef>
                <a:spcPts val="5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2pPr>
            <a:lvl3pPr marL="758825" marR="0" lvl="2" indent="-169544" algn="l" rtl="0">
              <a:spcBef>
                <a:spcPts val="400"/>
              </a:spcBef>
              <a:spcAft>
                <a:spcPts val="0"/>
              </a:spcAft>
              <a:buClr>
                <a:srgbClr val="F9B639"/>
              </a:buClr>
              <a:buSzPct val="60000"/>
              <a:buFont typeface="Noto Sans Symbols"/>
              <a:buChar char="•"/>
              <a:defRPr sz="1800" b="0" i="0" u="none" strike="noStrike" cap="none">
                <a:solidFill>
                  <a:schemeClr val="dk1"/>
                </a:solidFill>
                <a:latin typeface="Trebuchet MS"/>
                <a:ea typeface="Trebuchet MS"/>
                <a:cs typeface="Trebuchet MS"/>
                <a:sym typeface="Trebuchet MS"/>
              </a:defRPr>
            </a:lvl3pPr>
            <a:lvl4pPr marL="1004888" marR="0" lvl="3" indent="-148907" algn="l" rtl="0">
              <a:spcBef>
                <a:spcPts val="320"/>
              </a:spcBef>
              <a:spcAft>
                <a:spcPts val="0"/>
              </a:spcAft>
              <a:buClr>
                <a:srgbClr val="F9B639"/>
              </a:buClr>
              <a:buSzPct val="80000"/>
              <a:buFont typeface="Noto Sans Symbols"/>
              <a:buChar char="●"/>
              <a:defRPr sz="1600" b="0" i="0" u="none" strike="noStrike" cap="none">
                <a:solidFill>
                  <a:srgbClr val="6C6C6C"/>
                </a:solidFill>
                <a:latin typeface="Trebuchet MS"/>
                <a:ea typeface="Trebuchet MS"/>
                <a:cs typeface="Trebuchet MS"/>
                <a:sym typeface="Trebuchet MS"/>
              </a:defRPr>
            </a:lvl4pPr>
            <a:lvl5pPr marL="1279525" marR="0" lvl="4" indent="-167005" algn="l" rtl="0">
              <a:spcBef>
                <a:spcPts val="400"/>
              </a:spcBef>
              <a:spcAft>
                <a:spcPts val="0"/>
              </a:spcAft>
              <a:buClr>
                <a:srgbClr val="F9B639"/>
              </a:buClr>
              <a:buSzPct val="70000"/>
              <a:buFont typeface="Noto Sans Symbols"/>
              <a:buChar char="◉"/>
              <a:defRPr sz="16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6" name="Shape 66"/>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7" name="Shape 67"/>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8" name="Shape 68"/>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457200" y="320039"/>
            <a:ext cx="7242048"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71" name="Shape 71"/>
          <p:cNvSpPr txBox="1">
            <a:spLocks noGrp="1"/>
          </p:cNvSpPr>
          <p:nvPr>
            <p:ph type="body" idx="1"/>
          </p:nvPr>
        </p:nvSpPr>
        <p:spPr>
          <a:xfrm>
            <a:off x="457200" y="1600200"/>
            <a:ext cx="3520440" cy="4525963"/>
          </a:xfrm>
          <a:prstGeom prst="rect">
            <a:avLst/>
          </a:prstGeom>
          <a:noFill/>
          <a:ln>
            <a:noFill/>
          </a:ln>
        </p:spPr>
        <p:txBody>
          <a:bodyPr lIns="91425" tIns="91425" rIns="91425" bIns="91425" anchor="t" anchorCtr="0"/>
          <a:lstStyle>
            <a:lvl1pPr marL="273050" marR="0" lvl="0" indent="-143256" algn="l" rtl="0">
              <a:spcBef>
                <a:spcPts val="600"/>
              </a:spcBef>
              <a:spcAft>
                <a:spcPts val="0"/>
              </a:spcAft>
              <a:buClr>
                <a:schemeClr val="dk2"/>
              </a:buClr>
              <a:buSzPct val="73000"/>
              <a:buFont typeface="Noto Sans Symbols"/>
              <a:buChar char="⦿"/>
              <a:defRPr sz="2800">
                <a:solidFill>
                  <a:schemeClr val="dk1"/>
                </a:solidFill>
                <a:latin typeface="Trebuchet MS"/>
                <a:ea typeface="Trebuchet MS"/>
                <a:cs typeface="Trebuchet MS"/>
                <a:sym typeface="Trebuchet MS"/>
              </a:defRPr>
            </a:lvl1pPr>
            <a:lvl2pPr marL="520700" marR="0" lvl="1" indent="-106680" algn="l" rtl="0">
              <a:spcBef>
                <a:spcPts val="500"/>
              </a:spcBef>
              <a:spcAft>
                <a:spcPts val="0"/>
              </a:spcAft>
              <a:buClr>
                <a:srgbClr val="F9B639"/>
              </a:buClr>
              <a:buSzPct val="80000"/>
              <a:buFont typeface="Noto Sans Symbols"/>
              <a:buChar char="◼"/>
              <a:defRPr sz="24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38748" algn="l" rtl="0">
              <a:spcBef>
                <a:spcPts val="360"/>
              </a:spcBef>
              <a:spcAft>
                <a:spcPts val="0"/>
              </a:spcAft>
              <a:buClr>
                <a:srgbClr val="F9B639"/>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72" name="Shape 72"/>
          <p:cNvSpPr txBox="1">
            <a:spLocks noGrp="1"/>
          </p:cNvSpPr>
          <p:nvPr>
            <p:ph type="body" idx="2"/>
          </p:nvPr>
        </p:nvSpPr>
        <p:spPr>
          <a:xfrm>
            <a:off x="4178807" y="1600200"/>
            <a:ext cx="3520440" cy="4525963"/>
          </a:xfrm>
          <a:prstGeom prst="rect">
            <a:avLst/>
          </a:prstGeom>
          <a:noFill/>
          <a:ln>
            <a:noFill/>
          </a:ln>
        </p:spPr>
        <p:txBody>
          <a:bodyPr lIns="91425" tIns="91425" rIns="91425" bIns="91425" anchor="t" anchorCtr="0"/>
          <a:lstStyle>
            <a:lvl1pPr marL="273050" marR="0" lvl="0" indent="-143256" algn="l" rtl="0">
              <a:spcBef>
                <a:spcPts val="600"/>
              </a:spcBef>
              <a:spcAft>
                <a:spcPts val="0"/>
              </a:spcAft>
              <a:buClr>
                <a:schemeClr val="dk2"/>
              </a:buClr>
              <a:buSzPct val="73000"/>
              <a:buFont typeface="Noto Sans Symbols"/>
              <a:buChar char="⦿"/>
              <a:defRPr sz="2800">
                <a:solidFill>
                  <a:schemeClr val="dk1"/>
                </a:solidFill>
                <a:latin typeface="Trebuchet MS"/>
                <a:ea typeface="Trebuchet MS"/>
                <a:cs typeface="Trebuchet MS"/>
                <a:sym typeface="Trebuchet MS"/>
              </a:defRPr>
            </a:lvl1pPr>
            <a:lvl2pPr marL="520700" marR="0" lvl="1" indent="-106680" algn="l" rtl="0">
              <a:spcBef>
                <a:spcPts val="500"/>
              </a:spcBef>
              <a:spcAft>
                <a:spcPts val="0"/>
              </a:spcAft>
              <a:buClr>
                <a:srgbClr val="F9B639"/>
              </a:buClr>
              <a:buSzPct val="80000"/>
              <a:buFont typeface="Noto Sans Symbols"/>
              <a:buChar char="◼"/>
              <a:defRPr sz="24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38748" algn="l" rtl="0">
              <a:spcBef>
                <a:spcPts val="360"/>
              </a:spcBef>
              <a:spcAft>
                <a:spcPts val="0"/>
              </a:spcAft>
              <a:buClr>
                <a:srgbClr val="F9B639"/>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73" name="Shape 73"/>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4" name="Shape 74"/>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5" name="Shape 75"/>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cxnSp>
        <p:nvCxnSpPr>
          <p:cNvPr id="10" name="Shape 10"/>
          <p:cNvCxnSpPr/>
          <p:nvPr/>
        </p:nvCxnSpPr>
        <p:spPr>
          <a:xfrm rot="-5400000">
            <a:off x="-762000" y="3428999"/>
            <a:ext cx="6858000" cy="0"/>
          </a:xfrm>
          <a:prstGeom prst="straightConnector1">
            <a:avLst/>
          </a:prstGeom>
          <a:noFill/>
          <a:ln w="11425" cap="flat" cmpd="sng">
            <a:solidFill>
              <a:srgbClr val="F9F9F9"/>
            </a:solidFill>
            <a:prstDash val="solid"/>
            <a:miter/>
            <a:headEnd type="none" w="med" len="med"/>
            <a:tailEnd type="none" w="med" len="med"/>
          </a:ln>
        </p:spPr>
      </p:cxnSp>
      <p:sp>
        <p:nvSpPr>
          <p:cNvPr id="11" name="Shape 11"/>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Clr>
                <a:srgbClr val="812D70"/>
              </a:buClr>
              <a:buNone/>
              <a:defRPr sz="3800" b="1" i="0" u="none" strike="noStrike" cap="none">
                <a:solidFill>
                  <a:srgbClr val="812D7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12" name="Shape 12"/>
          <p:cNvSpPr txBox="1">
            <a:spLocks noGrp="1"/>
          </p:cNvSpPr>
          <p:nvPr>
            <p:ph type="body" idx="1"/>
          </p:nvPr>
        </p:nvSpPr>
        <p:spPr>
          <a:xfrm>
            <a:off x="457200" y="1609725"/>
            <a:ext cx="7239000" cy="4846636"/>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b="0" i="0" u="none" strike="noStrike" cap="none">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13" name="Shape 13"/>
          <p:cNvSpPr txBox="1">
            <a:spLocks noGrp="1"/>
          </p:cNvSpPr>
          <p:nvPr>
            <p:ph type="dt" idx="10"/>
          </p:nvPr>
        </p:nvSpPr>
        <p:spPr>
          <a:xfrm>
            <a:off x="5870575" y="6557961"/>
            <a:ext cx="2003425"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4" name="Shape 14"/>
          <p:cNvSpPr txBox="1">
            <a:spLocks noGrp="1"/>
          </p:cNvSpPr>
          <p:nvPr>
            <p:ph type="ftr" idx="11"/>
          </p:nvPr>
        </p:nvSpPr>
        <p:spPr>
          <a:xfrm>
            <a:off x="2819400" y="6557961"/>
            <a:ext cx="292735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5" name="Shape 15"/>
          <p:cNvSpPr txBox="1">
            <a:spLocks noGrp="1"/>
          </p:cNvSpPr>
          <p:nvPr>
            <p:ph type="sldNum" idx="12"/>
          </p:nvPr>
        </p:nvSpPr>
        <p:spPr>
          <a:xfrm>
            <a:off x="7880350"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rgbClr val="FFFFFF"/>
              </a:buClr>
              <a:buSzPct val="25000"/>
              <a:buFont typeface="Times New Roman"/>
              <a:buNone/>
            </a:pPr>
            <a:fld id="{00000000-1234-1234-1234-123412341234}" type="slidenum">
              <a:rPr lang="en-US" sz="1100" b="0" i="0" u="none">
                <a:solidFill>
                  <a:srgbClr val="FFFFFF"/>
                </a:solidFill>
                <a:latin typeface="Times New Roman"/>
                <a:ea typeface="Times New Roman"/>
                <a:cs typeface="Times New Roman"/>
                <a:sym typeface="Times New Roman"/>
              </a:rPr>
              <a:t>‹#›</a:t>
            </a:fld>
            <a:endParaRPr lang="en-US" sz="1100" b="0" i="0" u="none">
              <a:solidFill>
                <a:srgbClr val="FFFFFF"/>
              </a:solidFill>
              <a:latin typeface="Times New Roman"/>
              <a:ea typeface="Times New Roman"/>
              <a:cs typeface="Times New Roman"/>
              <a:sym typeface="Times New Roman"/>
            </a:endParaRPr>
          </a:p>
        </p:txBody>
      </p:sp>
      <p:sp>
        <p:nvSpPr>
          <p:cNvPr id="16" name="Shape 16"/>
          <p:cNvSpPr txBox="1"/>
          <p:nvPr/>
        </p:nvSpPr>
        <p:spPr>
          <a:xfrm>
            <a:off x="-43500" y="-60925"/>
            <a:ext cx="8073600" cy="565800"/>
          </a:xfrm>
          <a:prstGeom prst="rect">
            <a:avLst/>
          </a:prstGeom>
          <a:solidFill>
            <a:srgbClr val="812D70"/>
          </a:solidFill>
          <a:ln>
            <a:noFill/>
          </a:ln>
        </p:spPr>
        <p:txBody>
          <a:bodyPr lIns="91425" tIns="91425" rIns="91425" bIns="91425" anchor="t" anchorCtr="0">
            <a:noAutofit/>
          </a:bodyPr>
          <a:lstStyle/>
          <a:p>
            <a:pPr lvl="0">
              <a:spcBef>
                <a:spcPts val="0"/>
              </a:spcBef>
              <a:buNone/>
            </a:pPr>
            <a:r>
              <a:rPr lang="en-US">
                <a:solidFill>
                  <a:srgbClr val="FFFF00"/>
                </a:solidFill>
              </a:rPr>
              <a:t>Obj:  (Standard 8.1.2 and RH8.6) </a:t>
            </a:r>
            <a:r>
              <a:rPr lang="en-US">
                <a:solidFill>
                  <a:schemeClr val="dk1"/>
                </a:solidFill>
              </a:rPr>
              <a:t> </a:t>
            </a:r>
            <a:r>
              <a:rPr lang="en-US">
                <a:solidFill>
                  <a:srgbClr val="FFFF00"/>
                </a:solidFill>
              </a:rPr>
              <a:t>Identify the author’s purpose in writing the Declaration of Independence and the words that support that purpose.</a:t>
            </a:r>
          </a:p>
        </p:txBody>
      </p:sp>
      <p:sp>
        <p:nvSpPr>
          <p:cNvPr id="17" name="Shape 17"/>
          <p:cNvSpPr txBox="1"/>
          <p:nvPr/>
        </p:nvSpPr>
        <p:spPr>
          <a:xfrm>
            <a:off x="8030100" y="-61075"/>
            <a:ext cx="1113900" cy="565800"/>
          </a:xfrm>
          <a:prstGeom prst="rect">
            <a:avLst/>
          </a:prstGeom>
          <a:solidFill>
            <a:srgbClr val="812D70"/>
          </a:solidFill>
          <a:ln>
            <a:noFill/>
          </a:ln>
        </p:spPr>
        <p:txBody>
          <a:bodyPr lIns="91425" tIns="91425" rIns="91425" bIns="91425" anchor="t" anchorCtr="0">
            <a:noAutofit/>
          </a:bodyPr>
          <a:lstStyle/>
          <a:p>
            <a:pPr lvl="0">
              <a:spcBef>
                <a:spcPts val="0"/>
              </a:spcBef>
              <a:buNone/>
            </a:pPr>
            <a:r>
              <a:rPr lang="en-US">
                <a:solidFill>
                  <a:srgbClr val="FFFF00"/>
                </a:solidFill>
              </a:rPr>
              <a:t>9/23/16</a:t>
            </a: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26" name="Shape 26"/>
          <p:cNvSpPr txBox="1">
            <a:spLocks noGrp="1"/>
          </p:cNvSpPr>
          <p:nvPr>
            <p:ph type="body" idx="1"/>
          </p:nvPr>
        </p:nvSpPr>
        <p:spPr>
          <a:xfrm>
            <a:off x="457200" y="1609725"/>
            <a:ext cx="7239000" cy="4846636"/>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b="0" i="0" u="none" strike="noStrike" cap="none">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27" name="Shape 27"/>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8" name="Shape 28"/>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9" name="Shape 29"/>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
        <p:nvSpPr>
          <p:cNvPr id="30" name="Shape 30"/>
          <p:cNvSpPr txBox="1"/>
          <p:nvPr/>
        </p:nvSpPr>
        <p:spPr>
          <a:xfrm>
            <a:off x="0" y="0"/>
            <a:ext cx="8153400" cy="426300"/>
          </a:xfrm>
          <a:prstGeom prst="rect">
            <a:avLst/>
          </a:prstGeom>
          <a:noFill/>
          <a:ln>
            <a:noFill/>
          </a:ln>
        </p:spPr>
        <p:txBody>
          <a:bodyPr lIns="91425" tIns="91425" rIns="91425" bIns="91425" anchor="ctr" anchorCtr="0">
            <a:noAutofit/>
          </a:bodyPr>
          <a:lstStyle/>
          <a:p>
            <a:pPr lvl="0" rtl="0">
              <a:spcBef>
                <a:spcPts val="0"/>
              </a:spcBef>
              <a:buClr>
                <a:schemeClr val="dk1"/>
              </a:buClr>
              <a:buFont typeface="Arial"/>
              <a:buNone/>
            </a:pPr>
            <a:r>
              <a:rPr lang="en-US"/>
              <a:t>Obj:  (Standard 8.1.2 and RH8.6)  Identify the author’s purpose in writing the Declaration of Independence and the words that support that purpose.</a:t>
            </a:r>
          </a:p>
        </p:txBody>
      </p:sp>
      <p:sp>
        <p:nvSpPr>
          <p:cNvPr id="31" name="Shape 31"/>
          <p:cNvSpPr txBox="1"/>
          <p:nvPr/>
        </p:nvSpPr>
        <p:spPr>
          <a:xfrm>
            <a:off x="8305800" y="-62125"/>
            <a:ext cx="990600" cy="382799"/>
          </a:xfrm>
          <a:prstGeom prst="rect">
            <a:avLst/>
          </a:prstGeom>
          <a:noFill/>
          <a:ln>
            <a:noFill/>
          </a:ln>
        </p:spPr>
        <p:txBody>
          <a:bodyPr lIns="91425" tIns="91425" rIns="91425" bIns="91425" anchor="t" anchorCtr="0">
            <a:noAutofit/>
          </a:bodyPr>
          <a:lstStyle/>
          <a:p>
            <a:pPr lvl="0">
              <a:spcBef>
                <a:spcPts val="0"/>
              </a:spcBef>
              <a:buNone/>
            </a:pPr>
            <a:r>
              <a:rPr lang="en-US">
                <a:solidFill>
                  <a:srgbClr val="FF0000"/>
                </a:solidFill>
              </a:rPr>
              <a:t>9/21/16</a:t>
            </a: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photos1.blogger.com/blogger/2298/3267/1600/RIGHTOFFINALGRAYSCALE.0.jp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hyperlink" Target="http://photos1.blogger.com/blogger/2298/3267/1600/RIGHTOFFINALGRAYSCALE.0.jp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hyperlink" Target="http://brickhousedigital.com/wp-content/uploads/2015/10/Hello-World.pn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ctrTitle"/>
          </p:nvPr>
        </p:nvSpPr>
        <p:spPr>
          <a:xfrm>
            <a:off x="231475" y="536575"/>
            <a:ext cx="8657100" cy="6963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sz="3600" b="1" i="0" u="none" strike="noStrike" cap="none">
                <a:solidFill>
                  <a:srgbClr val="812D70"/>
                </a:solidFill>
                <a:latin typeface="Trebuchet MS"/>
                <a:ea typeface="Trebuchet MS"/>
                <a:cs typeface="Trebuchet MS"/>
                <a:sym typeface="Trebuchet MS"/>
              </a:rPr>
              <a:t>THE DECLARATION OF</a:t>
            </a:r>
            <a:r>
              <a:rPr lang="en-US" sz="3600">
                <a:solidFill>
                  <a:srgbClr val="812D70"/>
                </a:solidFill>
              </a:rPr>
              <a:t> </a:t>
            </a:r>
            <a:r>
              <a:rPr lang="en-US" sz="3600" b="1" i="0" u="none" strike="noStrike" cap="none">
                <a:solidFill>
                  <a:srgbClr val="812D70"/>
                </a:solidFill>
                <a:latin typeface="Trebuchet MS"/>
                <a:ea typeface="Trebuchet MS"/>
                <a:cs typeface="Trebuchet MS"/>
                <a:sym typeface="Trebuchet MS"/>
              </a:rPr>
              <a:t>INDEPENDENCE</a:t>
            </a:r>
          </a:p>
        </p:txBody>
      </p:sp>
      <p:pic>
        <p:nvPicPr>
          <p:cNvPr id="82" name="Shape 82"/>
          <p:cNvPicPr preferRelativeResize="0"/>
          <p:nvPr/>
        </p:nvPicPr>
        <p:blipFill rotWithShape="1">
          <a:blip r:embed="rId3">
            <a:alphaModFix/>
          </a:blip>
          <a:srcRect/>
          <a:stretch/>
        </p:blipFill>
        <p:spPr>
          <a:xfrm>
            <a:off x="66450" y="1370875"/>
            <a:ext cx="2938500" cy="3462300"/>
          </a:xfrm>
          <a:prstGeom prst="rect">
            <a:avLst/>
          </a:prstGeom>
          <a:noFill/>
          <a:ln>
            <a:noFill/>
          </a:ln>
        </p:spPr>
      </p:pic>
      <p:sp>
        <p:nvSpPr>
          <p:cNvPr id="83" name="Shape 83"/>
          <p:cNvSpPr txBox="1"/>
          <p:nvPr/>
        </p:nvSpPr>
        <p:spPr>
          <a:xfrm>
            <a:off x="3052225" y="1499087"/>
            <a:ext cx="5978100" cy="18795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spcBef>
                <a:spcPts val="0"/>
              </a:spcBef>
              <a:buNone/>
            </a:pPr>
            <a:r>
              <a:rPr lang="en-US" sz="1800" b="1"/>
              <a:t>Bell Work:</a:t>
            </a:r>
          </a:p>
          <a:p>
            <a:pPr lvl="0">
              <a:spcBef>
                <a:spcPts val="0"/>
              </a:spcBef>
              <a:buNone/>
            </a:pPr>
            <a:endParaRPr sz="1800" b="1"/>
          </a:p>
          <a:p>
            <a:pPr marL="457200" lvl="0" indent="-342900" rtl="0">
              <a:spcBef>
                <a:spcPts val="0"/>
              </a:spcBef>
              <a:buSzPct val="100000"/>
              <a:buAutoNum type="arabicPeriod"/>
            </a:pPr>
            <a:r>
              <a:rPr lang="en-US" sz="1800" b="1"/>
              <a:t>What did you learn about the purpose of writing the Declaration of Independence.</a:t>
            </a:r>
          </a:p>
          <a:p>
            <a:pPr marL="457200" lvl="0" indent="-342900">
              <a:spcBef>
                <a:spcPts val="0"/>
              </a:spcBef>
              <a:buSzPct val="100000"/>
              <a:buAutoNum type="arabicPeriod"/>
            </a:pPr>
            <a:r>
              <a:rPr lang="en-US" sz="1800" b="1"/>
              <a:t>¿Qué aprendió sobre el propósito de escribir la Declaración de Independencia.</a:t>
            </a:r>
          </a:p>
        </p:txBody>
      </p:sp>
      <p:sp>
        <p:nvSpPr>
          <p:cNvPr id="84" name="Shape 84"/>
          <p:cNvSpPr txBox="1"/>
          <p:nvPr/>
        </p:nvSpPr>
        <p:spPr>
          <a:xfrm>
            <a:off x="477750" y="5054875"/>
            <a:ext cx="8137200" cy="1633500"/>
          </a:xfrm>
          <a:prstGeom prst="rect">
            <a:avLst/>
          </a:prstGeom>
          <a:noFill/>
          <a:ln>
            <a:noFill/>
          </a:ln>
        </p:spPr>
        <p:txBody>
          <a:bodyPr lIns="91425" tIns="91425" rIns="91425" bIns="91425" anchor="t" anchorCtr="0">
            <a:noAutofit/>
          </a:bodyPr>
          <a:lstStyle/>
          <a:p>
            <a:pPr lvl="0">
              <a:spcBef>
                <a:spcPts val="0"/>
              </a:spcBef>
              <a:buNone/>
            </a:pPr>
            <a:r>
              <a:rPr lang="en-US" b="1"/>
              <a:t>Standard 8.1.2:  Analyze the philosophy of government expressed in the Declaration of Independence, with an emphasis on government as a means of securing individual rights (e.g., key phrases such as “all men are created equal, that they are endowed by their Creator with certain unalienable Rights”).</a:t>
            </a:r>
          </a:p>
          <a:p>
            <a:pPr lvl="0">
              <a:spcBef>
                <a:spcPts val="0"/>
              </a:spcBef>
              <a:buNone/>
            </a:pPr>
            <a:endParaRPr b="1"/>
          </a:p>
          <a:p>
            <a:pPr lvl="0">
              <a:spcBef>
                <a:spcPts val="0"/>
              </a:spcBef>
              <a:buNone/>
            </a:pPr>
            <a:r>
              <a:rPr lang="en-US" b="1"/>
              <a:t>Standard RH 6.6:  Identify aspects of a text that reveal an author’s point of view or purpose (e.g., loaded language, inclusion or avoidance of particular facts).</a:t>
            </a:r>
          </a:p>
        </p:txBody>
      </p:sp>
      <p:sp>
        <p:nvSpPr>
          <p:cNvPr id="85" name="Shape 85"/>
          <p:cNvSpPr txBox="1"/>
          <p:nvPr/>
        </p:nvSpPr>
        <p:spPr>
          <a:xfrm>
            <a:off x="3698725" y="3644805"/>
            <a:ext cx="4685100" cy="8706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spcBef>
                <a:spcPts val="0"/>
              </a:spcBef>
              <a:buNone/>
            </a:pPr>
            <a:r>
              <a:rPr lang="en-US" sz="1800" b="1"/>
              <a:t>Take out your Chromebook, pen or pencil and a piece of paper.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ctrTitle"/>
          </p:nvPr>
        </p:nvSpPr>
        <p:spPr>
          <a:xfrm>
            <a:off x="231475" y="536575"/>
            <a:ext cx="8657100" cy="6963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sz="3600" b="1" i="0" u="none" strike="noStrike" cap="none">
                <a:solidFill>
                  <a:srgbClr val="812D70"/>
                </a:solidFill>
                <a:latin typeface="Trebuchet MS"/>
                <a:ea typeface="Trebuchet MS"/>
                <a:cs typeface="Trebuchet MS"/>
                <a:sym typeface="Trebuchet MS"/>
              </a:rPr>
              <a:t>THE DECLARATION OF</a:t>
            </a:r>
            <a:r>
              <a:rPr lang="en-US" sz="3600">
                <a:solidFill>
                  <a:srgbClr val="812D70"/>
                </a:solidFill>
              </a:rPr>
              <a:t> </a:t>
            </a:r>
            <a:r>
              <a:rPr lang="en-US" sz="3600" b="1" i="0" u="none" strike="noStrike" cap="none">
                <a:solidFill>
                  <a:srgbClr val="812D70"/>
                </a:solidFill>
                <a:latin typeface="Trebuchet MS"/>
                <a:ea typeface="Trebuchet MS"/>
                <a:cs typeface="Trebuchet MS"/>
                <a:sym typeface="Trebuchet MS"/>
              </a:rPr>
              <a:t>INDEPENDENCE</a:t>
            </a:r>
          </a:p>
        </p:txBody>
      </p:sp>
      <p:sp>
        <p:nvSpPr>
          <p:cNvPr id="92" name="Shape 92"/>
          <p:cNvSpPr txBox="1"/>
          <p:nvPr/>
        </p:nvSpPr>
        <p:spPr>
          <a:xfrm>
            <a:off x="323650" y="2065125"/>
            <a:ext cx="8291400" cy="1860900"/>
          </a:xfrm>
          <a:prstGeom prst="rect">
            <a:avLst/>
          </a:prstGeom>
          <a:noFill/>
          <a:ln>
            <a:noFill/>
          </a:ln>
        </p:spPr>
        <p:txBody>
          <a:bodyPr lIns="91425" tIns="91425" rIns="91425" bIns="91425" anchor="t" anchorCtr="0">
            <a:noAutofit/>
          </a:bodyPr>
          <a:lstStyle/>
          <a:p>
            <a:pPr lvl="0">
              <a:spcBef>
                <a:spcPts val="0"/>
              </a:spcBef>
              <a:buNone/>
            </a:pPr>
            <a:r>
              <a:rPr lang="en-US" sz="2400" b="1"/>
              <a:t>Objective:  Identify the author’s purpose in writing the Declaration of Independence and the words that support that purpose.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ctrTitle"/>
          </p:nvPr>
        </p:nvSpPr>
        <p:spPr>
          <a:xfrm>
            <a:off x="231475" y="536575"/>
            <a:ext cx="8657100" cy="6963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sz="3600" b="1" i="0" u="none" strike="noStrike" cap="none">
                <a:solidFill>
                  <a:srgbClr val="812D70"/>
                </a:solidFill>
                <a:latin typeface="Trebuchet MS"/>
                <a:ea typeface="Trebuchet MS"/>
                <a:cs typeface="Trebuchet MS"/>
                <a:sym typeface="Trebuchet MS"/>
              </a:rPr>
              <a:t>THE DECLARATION OF</a:t>
            </a:r>
            <a:r>
              <a:rPr lang="en-US" sz="3600">
                <a:solidFill>
                  <a:srgbClr val="812D70"/>
                </a:solidFill>
              </a:rPr>
              <a:t> </a:t>
            </a:r>
            <a:r>
              <a:rPr lang="en-US" sz="3600" b="1" i="0" u="none" strike="noStrike" cap="none">
                <a:solidFill>
                  <a:srgbClr val="812D70"/>
                </a:solidFill>
                <a:latin typeface="Trebuchet MS"/>
                <a:ea typeface="Trebuchet MS"/>
                <a:cs typeface="Trebuchet MS"/>
                <a:sym typeface="Trebuchet MS"/>
              </a:rPr>
              <a:t>INDEPENDENCE</a:t>
            </a:r>
          </a:p>
        </p:txBody>
      </p:sp>
      <p:sp>
        <p:nvSpPr>
          <p:cNvPr id="99" name="Shape 99"/>
          <p:cNvSpPr txBox="1"/>
          <p:nvPr/>
        </p:nvSpPr>
        <p:spPr>
          <a:xfrm>
            <a:off x="323625" y="1494900"/>
            <a:ext cx="8291400" cy="3698700"/>
          </a:xfrm>
          <a:prstGeom prst="rect">
            <a:avLst/>
          </a:prstGeom>
          <a:noFill/>
          <a:ln>
            <a:noFill/>
          </a:ln>
        </p:spPr>
        <p:txBody>
          <a:bodyPr lIns="91425" tIns="91425" rIns="91425" bIns="91425" anchor="t" anchorCtr="0">
            <a:noAutofit/>
          </a:bodyPr>
          <a:lstStyle/>
          <a:p>
            <a:pPr lvl="0">
              <a:spcBef>
                <a:spcPts val="0"/>
              </a:spcBef>
              <a:buNone/>
            </a:pPr>
            <a:r>
              <a:rPr lang="en-US" sz="2400" b="1"/>
              <a:t>Relevance:</a:t>
            </a:r>
          </a:p>
          <a:p>
            <a:pPr lvl="0">
              <a:spcBef>
                <a:spcPts val="0"/>
              </a:spcBef>
              <a:buNone/>
            </a:pPr>
            <a:endParaRPr sz="2400" b="1"/>
          </a:p>
          <a:p>
            <a:pPr lvl="0">
              <a:spcBef>
                <a:spcPts val="0"/>
              </a:spcBef>
              <a:buNone/>
            </a:pPr>
            <a:r>
              <a:rPr lang="en-US" sz="2400" b="1"/>
              <a:t>It’s important for us to understand the purpose of the Declaration of Independence.  </a:t>
            </a:r>
          </a:p>
          <a:p>
            <a:pPr lvl="0">
              <a:spcBef>
                <a:spcPts val="0"/>
              </a:spcBef>
              <a:buNone/>
            </a:pPr>
            <a:endParaRPr sz="2400" b="1"/>
          </a:p>
          <a:p>
            <a:pPr lvl="0" rtl="0">
              <a:spcBef>
                <a:spcPts val="0"/>
              </a:spcBef>
              <a:buNone/>
            </a:pPr>
            <a:r>
              <a:rPr lang="en-US" sz="2400" b="1"/>
              <a:t>The goals and ideals found in the author’s words are the basis of our entire government today.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457200" y="320675"/>
            <a:ext cx="7239000" cy="1143000"/>
          </a:xfrm>
          <a:prstGeom prst="rect">
            <a:avLst/>
          </a:prstGeom>
        </p:spPr>
        <p:txBody>
          <a:bodyPr lIns="91425" tIns="91425" rIns="91425" bIns="91425" anchor="b" anchorCtr="0">
            <a:noAutofit/>
          </a:bodyPr>
          <a:lstStyle/>
          <a:p>
            <a:pPr lvl="0">
              <a:spcBef>
                <a:spcPts val="0"/>
              </a:spcBef>
              <a:buNone/>
            </a:pPr>
            <a:r>
              <a:rPr lang="en-US">
                <a:solidFill>
                  <a:schemeClr val="dk2"/>
                </a:solidFill>
              </a:rPr>
              <a:t>Prior Knowledge</a:t>
            </a:r>
          </a:p>
        </p:txBody>
      </p:sp>
      <p:sp>
        <p:nvSpPr>
          <p:cNvPr id="106" name="Shape 106"/>
          <p:cNvSpPr txBox="1">
            <a:spLocks noGrp="1"/>
          </p:cNvSpPr>
          <p:nvPr>
            <p:ph type="body" idx="1"/>
          </p:nvPr>
        </p:nvSpPr>
        <p:spPr>
          <a:xfrm>
            <a:off x="395550" y="1804100"/>
            <a:ext cx="8111400" cy="4838100"/>
          </a:xfrm>
          <a:prstGeom prst="rect">
            <a:avLst/>
          </a:prstGeom>
        </p:spPr>
        <p:txBody>
          <a:bodyPr lIns="91425" tIns="91425" rIns="91425" bIns="91425" anchor="t" anchorCtr="0">
            <a:noAutofit/>
          </a:bodyPr>
          <a:lstStyle/>
          <a:p>
            <a:pPr marL="0" lvl="0" indent="0" rtl="0">
              <a:spcBef>
                <a:spcPts val="0"/>
              </a:spcBef>
              <a:buNone/>
            </a:pPr>
            <a:r>
              <a:rPr lang="en-US" b="1"/>
              <a:t>Yesterday we learned that after fighting for a year the colonists realized they didn’t know the purpose of the war.  When the battles were done, would they end up back under English rule?</a:t>
            </a:r>
          </a:p>
          <a:p>
            <a:pPr marL="0" lvl="0" indent="0" rtl="0">
              <a:spcBef>
                <a:spcPts val="0"/>
              </a:spcBef>
              <a:buNone/>
            </a:pPr>
            <a:endParaRPr b="1"/>
          </a:p>
          <a:p>
            <a:pPr marL="0" lvl="0" indent="0">
              <a:spcBef>
                <a:spcPts val="0"/>
              </a:spcBef>
              <a:buNone/>
            </a:pPr>
            <a:r>
              <a:rPr lang="en-US" b="1"/>
              <a:t>What did the colonists choose as their purpose in fighting?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234225" y="564825"/>
            <a:ext cx="8733300" cy="1311300"/>
          </a:xfrm>
          <a:prstGeom prst="rect">
            <a:avLst/>
          </a:prstGeom>
        </p:spPr>
        <p:txBody>
          <a:bodyPr lIns="91425" tIns="91425" rIns="91425" bIns="91425" anchor="b" anchorCtr="0">
            <a:noAutofit/>
          </a:bodyPr>
          <a:lstStyle/>
          <a:p>
            <a:pPr lvl="0" rtl="0">
              <a:spcBef>
                <a:spcPts val="0"/>
              </a:spcBef>
              <a:buNone/>
            </a:pPr>
            <a:r>
              <a:rPr lang="en-US" sz="2200">
                <a:solidFill>
                  <a:schemeClr val="dk2"/>
                </a:solidFill>
              </a:rPr>
              <a:t>Concept - </a:t>
            </a:r>
            <a:r>
              <a:rPr lang="en-US" sz="2200">
                <a:solidFill>
                  <a:schemeClr val="accent1"/>
                </a:solidFill>
                <a:latin typeface="Arial"/>
                <a:ea typeface="Arial"/>
                <a:cs typeface="Arial"/>
                <a:sym typeface="Arial"/>
              </a:rPr>
              <a:t>Identify aspects of the Declaration of Independence that reveal an author’s point of view or purpose (e.g., loaded language, inclusion or avoidance of particular facts).</a:t>
            </a:r>
          </a:p>
        </p:txBody>
      </p:sp>
      <p:sp>
        <p:nvSpPr>
          <p:cNvPr id="113" name="Shape 113"/>
          <p:cNvSpPr txBox="1">
            <a:spLocks noGrp="1"/>
          </p:cNvSpPr>
          <p:nvPr>
            <p:ph type="body" idx="1"/>
          </p:nvPr>
        </p:nvSpPr>
        <p:spPr>
          <a:xfrm>
            <a:off x="390600" y="1960925"/>
            <a:ext cx="8362800" cy="3938100"/>
          </a:xfrm>
          <a:prstGeom prst="rect">
            <a:avLst/>
          </a:prstGeom>
        </p:spPr>
        <p:txBody>
          <a:bodyPr lIns="91425" tIns="91425" rIns="91425" bIns="91425" anchor="t" anchorCtr="0">
            <a:noAutofit/>
          </a:bodyPr>
          <a:lstStyle/>
          <a:p>
            <a:pPr marL="0" lvl="0" indent="0" rtl="0">
              <a:lnSpc>
                <a:spcPct val="115000"/>
              </a:lnSpc>
              <a:spcBef>
                <a:spcPts val="0"/>
              </a:spcBef>
              <a:buNone/>
            </a:pPr>
            <a:r>
              <a:rPr lang="en-US" sz="1800" b="1"/>
              <a:t>There is a definite point of view in the Declaration of Independence and it was written with a specific purpose.</a:t>
            </a:r>
          </a:p>
          <a:p>
            <a:pPr marL="0" lvl="0" indent="0" rtl="0">
              <a:lnSpc>
                <a:spcPct val="115000"/>
              </a:lnSpc>
              <a:spcBef>
                <a:spcPts val="0"/>
              </a:spcBef>
              <a:buNone/>
            </a:pPr>
            <a:endParaRPr sz="1800" b="1"/>
          </a:p>
          <a:p>
            <a:pPr marL="0" lvl="0" indent="0" rtl="0">
              <a:lnSpc>
                <a:spcPct val="115000"/>
              </a:lnSpc>
              <a:spcBef>
                <a:spcPts val="0"/>
              </a:spcBef>
              <a:buNone/>
            </a:pPr>
            <a:r>
              <a:rPr lang="en-US" sz="1800" b="1"/>
              <a:t>We are going to identify the words in the Declaration of Independence that show the author’s purpose.</a:t>
            </a:r>
          </a:p>
          <a:p>
            <a:pPr marL="0" lvl="0" indent="0" rtl="0">
              <a:lnSpc>
                <a:spcPct val="115000"/>
              </a:lnSpc>
              <a:spcBef>
                <a:spcPts val="0"/>
              </a:spcBef>
              <a:buNone/>
            </a:pPr>
            <a:endParaRPr sz="1800" b="1"/>
          </a:p>
          <a:p>
            <a:pPr marL="0" lvl="0" indent="0" rtl="0">
              <a:lnSpc>
                <a:spcPct val="115000"/>
              </a:lnSpc>
              <a:spcBef>
                <a:spcPts val="0"/>
              </a:spcBef>
              <a:buNone/>
            </a:pPr>
            <a:r>
              <a:rPr lang="en-US" sz="1800" b="1"/>
              <a:t>Skill Steps:</a:t>
            </a:r>
          </a:p>
          <a:p>
            <a:pPr marL="457200" lvl="0" indent="-342900" rtl="0">
              <a:lnSpc>
                <a:spcPct val="115000"/>
              </a:lnSpc>
              <a:spcBef>
                <a:spcPts val="0"/>
              </a:spcBef>
              <a:buSzPct val="100000"/>
              <a:buAutoNum type="arabicPeriod"/>
            </a:pPr>
            <a:r>
              <a:rPr lang="en-US" sz="1800" b="1"/>
              <a:t>Read the text</a:t>
            </a:r>
          </a:p>
          <a:p>
            <a:pPr marL="457200" lvl="0" indent="-342900" rtl="0">
              <a:lnSpc>
                <a:spcPct val="115000"/>
              </a:lnSpc>
              <a:spcBef>
                <a:spcPts val="0"/>
              </a:spcBef>
              <a:buSzPct val="100000"/>
              <a:buFont typeface="Arial"/>
              <a:buAutoNum type="arabicPeriod"/>
            </a:pPr>
            <a:r>
              <a:rPr lang="en-US" sz="1800" b="1">
                <a:latin typeface="Arial"/>
                <a:ea typeface="Arial"/>
                <a:cs typeface="Arial"/>
                <a:sym typeface="Arial"/>
              </a:rPr>
              <a:t>Highlight words that describe the author’s purpose.</a:t>
            </a:r>
          </a:p>
          <a:p>
            <a:pPr marL="457200" lvl="0" indent="-342900" rtl="0">
              <a:lnSpc>
                <a:spcPct val="115000"/>
              </a:lnSpc>
              <a:spcBef>
                <a:spcPts val="0"/>
              </a:spcBef>
              <a:buSzPct val="100000"/>
              <a:buFont typeface="Arial"/>
              <a:buAutoNum type="arabicPeriod"/>
            </a:pPr>
            <a:r>
              <a:rPr lang="en-US" sz="1800" b="1">
                <a:latin typeface="Arial"/>
                <a:ea typeface="Arial"/>
                <a:cs typeface="Arial"/>
                <a:sym typeface="Arial"/>
              </a:rPr>
              <a:t>Explain why those words show the purpose.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142200" y="589550"/>
            <a:ext cx="2832300" cy="6435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a:solidFill>
                  <a:srgbClr val="812D70"/>
                </a:solidFill>
              </a:rPr>
              <a:t>Skill - I Do</a:t>
            </a:r>
          </a:p>
        </p:txBody>
      </p:sp>
      <p:sp>
        <p:nvSpPr>
          <p:cNvPr id="120" name="Shape 120"/>
          <p:cNvSpPr txBox="1">
            <a:spLocks noGrp="1"/>
          </p:cNvSpPr>
          <p:nvPr>
            <p:ph type="body" idx="1"/>
          </p:nvPr>
        </p:nvSpPr>
        <p:spPr>
          <a:xfrm>
            <a:off x="142200" y="1339900"/>
            <a:ext cx="6577200" cy="4953000"/>
          </a:xfrm>
          <a:prstGeom prst="rect">
            <a:avLst/>
          </a:prstGeom>
          <a:noFill/>
          <a:ln>
            <a:noFill/>
          </a:ln>
        </p:spPr>
        <p:txBody>
          <a:bodyPr lIns="91425" tIns="45700" rIns="91425" bIns="45700" anchor="t" anchorCtr="0">
            <a:noAutofit/>
          </a:bodyPr>
          <a:lstStyle/>
          <a:p>
            <a:pPr marL="273050" marR="0" lvl="0" indent="-266827" algn="l" rtl="0">
              <a:lnSpc>
                <a:spcPct val="100000"/>
              </a:lnSpc>
              <a:spcBef>
                <a:spcPts val="600"/>
              </a:spcBef>
              <a:spcAft>
                <a:spcPts val="0"/>
              </a:spcAft>
              <a:buClr>
                <a:srgbClr val="812D70"/>
              </a:buClr>
              <a:buSzPct val="100000"/>
              <a:buFont typeface="Noto Sans Symbols"/>
              <a:buChar char="⦿"/>
            </a:pPr>
            <a:r>
              <a:rPr lang="en-US" sz="1800" b="1">
                <a:latin typeface="Times New Roman"/>
                <a:ea typeface="Times New Roman"/>
                <a:cs typeface="Times New Roman"/>
                <a:sym typeface="Times New Roman"/>
              </a:rPr>
              <a:t>When in the course of human events, it becomes necessary for one people to dissolve the political bands which have connected them with another, and to assume among the powers of the earth, the separate and equal station to which the laws of nature and of nature's God entitle them, </a:t>
            </a:r>
            <a:r>
              <a:rPr lang="en-US" sz="1800" b="1" u="sng">
                <a:latin typeface="Times New Roman"/>
                <a:ea typeface="Times New Roman"/>
                <a:cs typeface="Times New Roman"/>
                <a:sym typeface="Times New Roman"/>
              </a:rPr>
              <a:t>a decent respect to the opinions of mankind requires that they should declare the causes which impel them to the separation.</a:t>
            </a:r>
          </a:p>
          <a:p>
            <a:pPr marL="0" marR="0" lvl="0" indent="0" algn="l" rtl="0">
              <a:lnSpc>
                <a:spcPct val="100000"/>
              </a:lnSpc>
              <a:spcBef>
                <a:spcPts val="600"/>
              </a:spcBef>
              <a:spcAft>
                <a:spcPts val="0"/>
              </a:spcAft>
              <a:buNone/>
            </a:pPr>
            <a:endParaRPr sz="1800" b="1">
              <a:latin typeface="Times New Roman"/>
              <a:ea typeface="Times New Roman"/>
              <a:cs typeface="Times New Roman"/>
              <a:sym typeface="Times New Roman"/>
            </a:endParaRPr>
          </a:p>
          <a:p>
            <a:pPr marL="0" marR="0" lvl="0" indent="0" algn="l" rtl="0">
              <a:lnSpc>
                <a:spcPct val="100000"/>
              </a:lnSpc>
              <a:spcBef>
                <a:spcPts val="600"/>
              </a:spcBef>
              <a:spcAft>
                <a:spcPts val="0"/>
              </a:spcAft>
              <a:buNone/>
            </a:pPr>
            <a:r>
              <a:rPr lang="en-US" sz="1800" b="1">
                <a:latin typeface="Times New Roman"/>
                <a:ea typeface="Times New Roman"/>
                <a:cs typeface="Times New Roman"/>
                <a:sym typeface="Times New Roman"/>
              </a:rPr>
              <a:t>4.  Which of the author’s words describe his purpose in writing the Declaration of Independence?</a:t>
            </a:r>
          </a:p>
          <a:p>
            <a:pPr marL="0" marR="0" lvl="0" indent="0" algn="l" rtl="0">
              <a:lnSpc>
                <a:spcPct val="100000"/>
              </a:lnSpc>
              <a:spcBef>
                <a:spcPts val="600"/>
              </a:spcBef>
              <a:spcAft>
                <a:spcPts val="0"/>
              </a:spcAft>
              <a:buNone/>
            </a:pPr>
            <a:r>
              <a:rPr lang="en-US" sz="1800" b="1">
                <a:latin typeface="Times New Roman"/>
                <a:ea typeface="Times New Roman"/>
                <a:cs typeface="Times New Roman"/>
                <a:sym typeface="Times New Roman"/>
              </a:rPr>
              <a:t>I underlined </a:t>
            </a:r>
            <a:r>
              <a:rPr lang="en-US" sz="1800" b="1" u="sng">
                <a:solidFill>
                  <a:srgbClr val="FF0000"/>
                </a:solidFill>
                <a:latin typeface="Times New Roman"/>
                <a:ea typeface="Times New Roman"/>
                <a:cs typeface="Times New Roman"/>
                <a:sym typeface="Times New Roman"/>
              </a:rPr>
              <a:t>a decent respect to the opinions of mankind requires that they should declare the causes which impel them to the separation.</a:t>
            </a:r>
            <a:r>
              <a:rPr lang="en-US" sz="1800" b="1" u="sng">
                <a:latin typeface="Times New Roman"/>
                <a:ea typeface="Times New Roman"/>
                <a:cs typeface="Times New Roman"/>
                <a:sym typeface="Times New Roman"/>
              </a:rPr>
              <a:t> </a:t>
            </a:r>
            <a:r>
              <a:rPr lang="en-US" sz="1800" b="1">
                <a:latin typeface="Times New Roman"/>
                <a:ea typeface="Times New Roman"/>
                <a:cs typeface="Times New Roman"/>
                <a:sym typeface="Times New Roman"/>
              </a:rPr>
              <a:t>because </a:t>
            </a:r>
            <a:r>
              <a:rPr lang="en-US" sz="1800" b="1">
                <a:solidFill>
                  <a:srgbClr val="FF9900"/>
                </a:solidFill>
                <a:latin typeface="Times New Roman"/>
                <a:ea typeface="Times New Roman"/>
                <a:cs typeface="Times New Roman"/>
                <a:sym typeface="Times New Roman"/>
              </a:rPr>
              <a:t>it states that they felt the need to tell the world what pushed them to leave England</a:t>
            </a:r>
            <a:r>
              <a:rPr lang="en-US" sz="1800" b="1">
                <a:latin typeface="Times New Roman"/>
                <a:ea typeface="Times New Roman"/>
                <a:cs typeface="Times New Roman"/>
                <a:sym typeface="Times New Roman"/>
              </a:rPr>
              <a:t>.</a:t>
            </a:r>
          </a:p>
        </p:txBody>
      </p:sp>
      <p:pic>
        <p:nvPicPr>
          <p:cNvPr id="121" name="Shape 121"/>
          <p:cNvPicPr preferRelativeResize="0"/>
          <p:nvPr/>
        </p:nvPicPr>
        <p:blipFill rotWithShape="1">
          <a:blip r:embed="rId3">
            <a:alphaModFix/>
          </a:blip>
          <a:srcRect/>
          <a:stretch/>
        </p:blipFill>
        <p:spPr>
          <a:xfrm>
            <a:off x="7091700" y="3143900"/>
            <a:ext cx="1831500" cy="1790100"/>
          </a:xfrm>
          <a:prstGeom prst="rect">
            <a:avLst/>
          </a:prstGeom>
          <a:noFill/>
          <a:ln>
            <a:noFill/>
          </a:ln>
        </p:spPr>
      </p:pic>
      <p:sp>
        <p:nvSpPr>
          <p:cNvPr id="122" name="Shape 122"/>
          <p:cNvSpPr txBox="1"/>
          <p:nvPr/>
        </p:nvSpPr>
        <p:spPr>
          <a:xfrm>
            <a:off x="6642250" y="741950"/>
            <a:ext cx="2452800" cy="19686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spcBef>
                <a:spcPts val="0"/>
              </a:spcBef>
              <a:buNone/>
            </a:pPr>
            <a:r>
              <a:rPr lang="en-US" b="1"/>
              <a:t>Steps:</a:t>
            </a:r>
          </a:p>
          <a:p>
            <a:pPr marL="457200" lvl="0" indent="-228600" rtl="0">
              <a:spcBef>
                <a:spcPts val="0"/>
              </a:spcBef>
              <a:buAutoNum type="arabicPeriod"/>
            </a:pPr>
            <a:r>
              <a:rPr lang="en-US" b="1"/>
              <a:t>Read the text.</a:t>
            </a:r>
          </a:p>
          <a:p>
            <a:pPr marL="457200" lvl="0" indent="-228600" rtl="0">
              <a:spcBef>
                <a:spcPts val="0"/>
              </a:spcBef>
              <a:buAutoNum type="arabicPeriod"/>
            </a:pPr>
            <a:r>
              <a:rPr lang="en-US" b="1"/>
              <a:t>Highlight words that describe the author’s purpose.</a:t>
            </a:r>
          </a:p>
          <a:p>
            <a:pPr marL="457200" lvl="0" indent="-228600">
              <a:spcBef>
                <a:spcPts val="0"/>
              </a:spcBef>
              <a:buAutoNum type="arabicPeriod"/>
            </a:pPr>
            <a:r>
              <a:rPr lang="en-US" b="1"/>
              <a:t>Explain why those words show the purpose.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228600" y="741950"/>
            <a:ext cx="3140400" cy="6063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a:solidFill>
                  <a:srgbClr val="812D70"/>
                </a:solidFill>
              </a:rPr>
              <a:t>Skill - We Do</a:t>
            </a:r>
          </a:p>
        </p:txBody>
      </p:sp>
      <p:sp>
        <p:nvSpPr>
          <p:cNvPr id="129" name="Shape 129"/>
          <p:cNvSpPr txBox="1">
            <a:spLocks noGrp="1"/>
          </p:cNvSpPr>
          <p:nvPr>
            <p:ph type="body" idx="1"/>
          </p:nvPr>
        </p:nvSpPr>
        <p:spPr>
          <a:xfrm>
            <a:off x="228600" y="1798300"/>
            <a:ext cx="6629400" cy="4602600"/>
          </a:xfrm>
          <a:prstGeom prst="rect">
            <a:avLst/>
          </a:prstGeom>
          <a:noFill/>
          <a:ln>
            <a:noFill/>
          </a:ln>
        </p:spPr>
        <p:txBody>
          <a:bodyPr lIns="91425" tIns="45700" rIns="91425" bIns="45700" anchor="t" anchorCtr="0">
            <a:noAutofit/>
          </a:bodyPr>
          <a:lstStyle/>
          <a:p>
            <a:pPr marL="457200" lvl="0" indent="-342900" rtl="0">
              <a:spcBef>
                <a:spcPts val="0"/>
              </a:spcBef>
              <a:buSzPct val="100000"/>
              <a:buFont typeface="Times New Roman"/>
            </a:pPr>
            <a:r>
              <a:rPr lang="en-US" sz="1800" b="1">
                <a:latin typeface="Times New Roman"/>
                <a:ea typeface="Times New Roman"/>
                <a:cs typeface="Times New Roman"/>
                <a:sym typeface="Times New Roman"/>
              </a:rPr>
              <a:t>...that all men are created equal; that they are endowed by their Creator with certain unalienable rights; that among these are life, liberty, and the pursuit of happiness; that, to secure these rights, governments are instituted among men, deriving their just powers from the consent of the governed; that whenever any form of government becomes destructive of these ends, it is the right of the people to alter or to abolish it, and to institute new government, laying its foundation on such principles, and organizing its powers in such form, as to them shall seem most likely to effect their safety and happiness. </a:t>
            </a:r>
          </a:p>
          <a:p>
            <a:pPr marL="0" lvl="0" indent="0" rtl="0">
              <a:spcBef>
                <a:spcPts val="0"/>
              </a:spcBef>
              <a:buNone/>
            </a:pPr>
            <a:endParaRPr sz="1800" b="1">
              <a:latin typeface="Times New Roman"/>
              <a:ea typeface="Times New Roman"/>
              <a:cs typeface="Times New Roman"/>
              <a:sym typeface="Times New Roman"/>
            </a:endParaRPr>
          </a:p>
          <a:p>
            <a:pPr marL="0" lvl="0" indent="0" rtl="0">
              <a:spcBef>
                <a:spcPts val="0"/>
              </a:spcBef>
              <a:buNone/>
            </a:pPr>
            <a:r>
              <a:rPr lang="en-US" sz="1800" b="1">
                <a:latin typeface="Times New Roman"/>
                <a:ea typeface="Times New Roman"/>
                <a:cs typeface="Times New Roman"/>
                <a:sym typeface="Times New Roman"/>
              </a:rPr>
              <a:t>5.  Which of the author’s words describe his purpose in writing the Declaration of Independence?</a:t>
            </a:r>
          </a:p>
          <a:p>
            <a:pPr marL="0" lvl="0" indent="-69850" rtl="0">
              <a:spcBef>
                <a:spcPts val="0"/>
              </a:spcBef>
              <a:buClr>
                <a:schemeClr val="dk1"/>
              </a:buClr>
              <a:buSzPct val="61111"/>
              <a:buFont typeface="Arial"/>
              <a:buNone/>
            </a:pPr>
            <a:r>
              <a:rPr lang="en-US" sz="1800" b="1">
                <a:latin typeface="Times New Roman"/>
                <a:ea typeface="Times New Roman"/>
                <a:cs typeface="Times New Roman"/>
                <a:sym typeface="Times New Roman"/>
              </a:rPr>
              <a:t>I underlined </a:t>
            </a:r>
            <a:r>
              <a:rPr lang="en-US" sz="1800" b="1" u="sng">
                <a:solidFill>
                  <a:srgbClr val="FF0000"/>
                </a:solidFill>
                <a:latin typeface="Times New Roman"/>
                <a:ea typeface="Times New Roman"/>
                <a:cs typeface="Times New Roman"/>
                <a:sym typeface="Times New Roman"/>
              </a:rPr>
              <a:t>_____________________________________</a:t>
            </a:r>
            <a:r>
              <a:rPr lang="en-US" sz="1800" b="1" u="sng">
                <a:latin typeface="Times New Roman"/>
                <a:ea typeface="Times New Roman"/>
                <a:cs typeface="Times New Roman"/>
                <a:sym typeface="Times New Roman"/>
              </a:rPr>
              <a:t> _ </a:t>
            </a:r>
            <a:r>
              <a:rPr lang="en-US" sz="1800" b="1">
                <a:latin typeface="Times New Roman"/>
                <a:ea typeface="Times New Roman"/>
                <a:cs typeface="Times New Roman"/>
                <a:sym typeface="Times New Roman"/>
              </a:rPr>
              <a:t>because </a:t>
            </a:r>
            <a:r>
              <a:rPr lang="en-US" sz="1800" b="1">
                <a:solidFill>
                  <a:srgbClr val="FF9900"/>
                </a:solidFill>
                <a:latin typeface="Times New Roman"/>
                <a:ea typeface="Times New Roman"/>
                <a:cs typeface="Times New Roman"/>
                <a:sym typeface="Times New Roman"/>
              </a:rPr>
              <a:t>______________________________________________</a:t>
            </a:r>
          </a:p>
        </p:txBody>
      </p:sp>
      <p:pic>
        <p:nvPicPr>
          <p:cNvPr id="130" name="Shape 130">
            <a:hlinkClick r:id="rId3"/>
          </p:cNvPr>
          <p:cNvPicPr preferRelativeResize="0"/>
          <p:nvPr/>
        </p:nvPicPr>
        <p:blipFill>
          <a:blip r:embed="rId4">
            <a:alphaModFix/>
          </a:blip>
          <a:stretch>
            <a:fillRect/>
          </a:stretch>
        </p:blipFill>
        <p:spPr>
          <a:xfrm>
            <a:off x="7073700" y="3070899"/>
            <a:ext cx="2003450" cy="1363450"/>
          </a:xfrm>
          <a:prstGeom prst="rect">
            <a:avLst/>
          </a:prstGeom>
          <a:noFill/>
          <a:ln>
            <a:noFill/>
          </a:ln>
        </p:spPr>
      </p:pic>
      <p:sp>
        <p:nvSpPr>
          <p:cNvPr id="131" name="Shape 131"/>
          <p:cNvSpPr txBox="1"/>
          <p:nvPr/>
        </p:nvSpPr>
        <p:spPr>
          <a:xfrm>
            <a:off x="6688475" y="741950"/>
            <a:ext cx="2406600" cy="19686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US" b="1"/>
              <a:t>Steps:</a:t>
            </a:r>
          </a:p>
          <a:p>
            <a:pPr marL="457200" lvl="0" indent="-228600" rtl="0">
              <a:spcBef>
                <a:spcPts val="0"/>
              </a:spcBef>
              <a:buAutoNum type="arabicPeriod"/>
            </a:pPr>
            <a:r>
              <a:rPr lang="en-US" b="1"/>
              <a:t>Read the text.</a:t>
            </a:r>
          </a:p>
          <a:p>
            <a:pPr marL="457200" lvl="0" indent="-228600" rtl="0">
              <a:spcBef>
                <a:spcPts val="0"/>
              </a:spcBef>
              <a:buAutoNum type="arabicPeriod"/>
            </a:pPr>
            <a:r>
              <a:rPr lang="en-US" b="1"/>
              <a:t>Highlight words that describe the author’s purpose.</a:t>
            </a:r>
          </a:p>
          <a:p>
            <a:pPr marL="457200" lvl="0" indent="-228600" rtl="0">
              <a:spcBef>
                <a:spcPts val="0"/>
              </a:spcBef>
              <a:buAutoNum type="arabicPeriod"/>
            </a:pPr>
            <a:r>
              <a:rPr lang="en-US" b="1">
                <a:solidFill>
                  <a:schemeClr val="dk1"/>
                </a:solidFill>
              </a:rPr>
              <a:t>Explain why those words show the purpose.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174750" y="517525"/>
            <a:ext cx="3140400" cy="6063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a:solidFill>
                  <a:srgbClr val="812D70"/>
                </a:solidFill>
              </a:rPr>
              <a:t>Skill - We Do</a:t>
            </a:r>
          </a:p>
        </p:txBody>
      </p:sp>
      <p:sp>
        <p:nvSpPr>
          <p:cNvPr id="138" name="Shape 138"/>
          <p:cNvSpPr txBox="1">
            <a:spLocks noGrp="1"/>
          </p:cNvSpPr>
          <p:nvPr>
            <p:ph type="body" idx="1"/>
          </p:nvPr>
        </p:nvSpPr>
        <p:spPr>
          <a:xfrm>
            <a:off x="71800" y="1044275"/>
            <a:ext cx="6687600" cy="5813700"/>
          </a:xfrm>
          <a:prstGeom prst="rect">
            <a:avLst/>
          </a:prstGeom>
          <a:noFill/>
          <a:ln w="9525" cap="flat" cmpd="sng">
            <a:solidFill>
              <a:srgbClr val="FF9900"/>
            </a:solidFill>
            <a:prstDash val="solid"/>
            <a:round/>
            <a:headEnd type="none" w="med" len="med"/>
            <a:tailEnd type="none" w="med" len="med"/>
          </a:ln>
        </p:spPr>
        <p:txBody>
          <a:bodyPr lIns="91425" tIns="45700" rIns="91425" bIns="45700" anchor="t" anchorCtr="0">
            <a:noAutofit/>
          </a:bodyPr>
          <a:lstStyle/>
          <a:p>
            <a:pPr marL="457200" lvl="0" indent="-342900" rtl="0">
              <a:spcBef>
                <a:spcPts val="0"/>
              </a:spcBef>
              <a:buSzPct val="100000"/>
              <a:buFont typeface="Times New Roman"/>
            </a:pPr>
            <a:r>
              <a:rPr lang="en-US" sz="1800" b="1">
                <a:latin typeface="Times New Roman"/>
                <a:ea typeface="Times New Roman"/>
                <a:cs typeface="Times New Roman"/>
                <a:sym typeface="Times New Roman"/>
              </a:rPr>
              <a:t>...that all men are created equal; that they are endowed by their Creator with certain unalienable rights; that among these are life, liberty, and the pursuit of happiness; that, to secure these rights, governments are instituted among men, deriving their just powers from the consent of the governed; that </a:t>
            </a:r>
            <a:r>
              <a:rPr lang="en-US" sz="1800" b="1">
                <a:highlight>
                  <a:srgbClr val="F4CCCC"/>
                </a:highlight>
                <a:latin typeface="Times New Roman"/>
                <a:ea typeface="Times New Roman"/>
                <a:cs typeface="Times New Roman"/>
                <a:sym typeface="Times New Roman"/>
              </a:rPr>
              <a:t>whenever any form of government becomes destructive of these ends, it is the right of the people to alter or to abolish it, and to institute new government</a:t>
            </a:r>
            <a:r>
              <a:rPr lang="en-US" sz="1800" b="1">
                <a:latin typeface="Times New Roman"/>
                <a:ea typeface="Times New Roman"/>
                <a:cs typeface="Times New Roman"/>
                <a:sym typeface="Times New Roman"/>
              </a:rPr>
              <a:t>, laying its foundation on such principles, and organizing its powers in such form, as to them shall seem most likely to effect their safety and happiness. </a:t>
            </a:r>
          </a:p>
          <a:p>
            <a:pPr marL="0" lvl="0" indent="0" rtl="0">
              <a:spcBef>
                <a:spcPts val="0"/>
              </a:spcBef>
              <a:buNone/>
            </a:pPr>
            <a:endParaRPr sz="1800" b="1">
              <a:latin typeface="Times New Roman"/>
              <a:ea typeface="Times New Roman"/>
              <a:cs typeface="Times New Roman"/>
              <a:sym typeface="Times New Roman"/>
            </a:endParaRPr>
          </a:p>
          <a:p>
            <a:pPr marL="0" lvl="0" indent="0" rtl="0">
              <a:spcBef>
                <a:spcPts val="0"/>
              </a:spcBef>
              <a:buNone/>
            </a:pPr>
            <a:r>
              <a:rPr lang="en-US" sz="1800" b="1">
                <a:latin typeface="Times New Roman"/>
                <a:ea typeface="Times New Roman"/>
                <a:cs typeface="Times New Roman"/>
                <a:sym typeface="Times New Roman"/>
              </a:rPr>
              <a:t>5.  Which of the author’s words describe his purpose in writing the Declaration of Independence?</a:t>
            </a:r>
          </a:p>
          <a:p>
            <a:pPr marL="0" lvl="0" indent="-69850" rtl="0">
              <a:spcBef>
                <a:spcPts val="0"/>
              </a:spcBef>
              <a:buClr>
                <a:schemeClr val="dk1"/>
              </a:buClr>
              <a:buSzPct val="61111"/>
              <a:buFont typeface="Arial"/>
              <a:buNone/>
            </a:pPr>
            <a:r>
              <a:rPr lang="en-US" sz="1800" b="1">
                <a:latin typeface="Times New Roman"/>
                <a:ea typeface="Times New Roman"/>
                <a:cs typeface="Times New Roman"/>
                <a:sym typeface="Times New Roman"/>
              </a:rPr>
              <a:t>I underlined </a:t>
            </a:r>
            <a:r>
              <a:rPr lang="en-US" sz="1800" b="1" u="sng">
                <a:solidFill>
                  <a:srgbClr val="FF0000"/>
                </a:solidFill>
                <a:latin typeface="Times New Roman"/>
                <a:ea typeface="Times New Roman"/>
                <a:cs typeface="Times New Roman"/>
                <a:sym typeface="Times New Roman"/>
              </a:rPr>
              <a:t>__</a:t>
            </a:r>
            <a:r>
              <a:rPr lang="en-US" sz="1800" b="1" u="sng">
                <a:highlight>
                  <a:srgbClr val="F4CCCC"/>
                </a:highlight>
                <a:latin typeface="Times New Roman"/>
                <a:ea typeface="Times New Roman"/>
                <a:cs typeface="Times New Roman"/>
                <a:sym typeface="Times New Roman"/>
              </a:rPr>
              <a:t>whenever any form of government becomes destructive of these ends, it is the right of the people to alter or to abolish it, and to institute new government</a:t>
            </a:r>
            <a:r>
              <a:rPr lang="en-US" sz="1800" b="1" u="sng">
                <a:latin typeface="Times New Roman"/>
                <a:ea typeface="Times New Roman"/>
                <a:cs typeface="Times New Roman"/>
                <a:sym typeface="Times New Roman"/>
              </a:rPr>
              <a:t>_ </a:t>
            </a:r>
          </a:p>
          <a:p>
            <a:pPr marL="0" lvl="0" indent="-69850" rtl="0">
              <a:spcBef>
                <a:spcPts val="0"/>
              </a:spcBef>
              <a:buClr>
                <a:schemeClr val="dk1"/>
              </a:buClr>
              <a:buSzPct val="61111"/>
              <a:buFont typeface="Arial"/>
              <a:buNone/>
            </a:pPr>
            <a:r>
              <a:rPr lang="en-US" sz="1800" b="1">
                <a:latin typeface="Times New Roman"/>
                <a:ea typeface="Times New Roman"/>
                <a:cs typeface="Times New Roman"/>
                <a:sym typeface="Times New Roman"/>
              </a:rPr>
              <a:t>because </a:t>
            </a:r>
            <a:r>
              <a:rPr lang="en-US" sz="1800" b="1">
                <a:solidFill>
                  <a:srgbClr val="FF9900"/>
                </a:solidFill>
                <a:latin typeface="Times New Roman"/>
                <a:ea typeface="Times New Roman"/>
                <a:cs typeface="Times New Roman"/>
                <a:sym typeface="Times New Roman"/>
              </a:rPr>
              <a:t>_it is say if a government stops protecting our rights we have the right to change or get rid of it and create a new government. __</a:t>
            </a:r>
          </a:p>
        </p:txBody>
      </p:sp>
      <p:pic>
        <p:nvPicPr>
          <p:cNvPr id="139" name="Shape 139">
            <a:hlinkClick r:id="rId3"/>
          </p:cNvPr>
          <p:cNvPicPr preferRelativeResize="0"/>
          <p:nvPr/>
        </p:nvPicPr>
        <p:blipFill>
          <a:blip r:embed="rId4">
            <a:alphaModFix/>
          </a:blip>
          <a:stretch>
            <a:fillRect/>
          </a:stretch>
        </p:blipFill>
        <p:spPr>
          <a:xfrm>
            <a:off x="7073700" y="3070899"/>
            <a:ext cx="2003450" cy="1363450"/>
          </a:xfrm>
          <a:prstGeom prst="rect">
            <a:avLst/>
          </a:prstGeom>
          <a:noFill/>
          <a:ln>
            <a:noFill/>
          </a:ln>
        </p:spPr>
      </p:pic>
      <p:sp>
        <p:nvSpPr>
          <p:cNvPr id="140" name="Shape 140"/>
          <p:cNvSpPr txBox="1"/>
          <p:nvPr/>
        </p:nvSpPr>
        <p:spPr>
          <a:xfrm>
            <a:off x="6688475" y="741950"/>
            <a:ext cx="2406600" cy="19686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US" b="1"/>
              <a:t>Steps:</a:t>
            </a:r>
          </a:p>
          <a:p>
            <a:pPr marL="457200" lvl="0" indent="-228600" rtl="0">
              <a:spcBef>
                <a:spcPts val="0"/>
              </a:spcBef>
              <a:buAutoNum type="arabicPeriod"/>
            </a:pPr>
            <a:r>
              <a:rPr lang="en-US" b="1"/>
              <a:t>Read the text.</a:t>
            </a:r>
          </a:p>
          <a:p>
            <a:pPr marL="457200" lvl="0" indent="-228600" rtl="0">
              <a:spcBef>
                <a:spcPts val="0"/>
              </a:spcBef>
              <a:buAutoNum type="arabicPeriod"/>
            </a:pPr>
            <a:r>
              <a:rPr lang="en-US" b="1"/>
              <a:t>Highlight words that describe the author’s purpose.</a:t>
            </a:r>
          </a:p>
          <a:p>
            <a:pPr marL="457200" lvl="0" indent="-228600" rtl="0">
              <a:spcBef>
                <a:spcPts val="0"/>
              </a:spcBef>
              <a:buAutoNum type="arabicPeriod"/>
            </a:pPr>
            <a:r>
              <a:rPr lang="en-US" b="1">
                <a:solidFill>
                  <a:schemeClr val="dk1"/>
                </a:solidFill>
              </a:rPr>
              <a:t>Explain why those words show the purpose.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142225" y="574150"/>
            <a:ext cx="9001800" cy="6279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a:solidFill>
                  <a:srgbClr val="812D70"/>
                </a:solidFill>
              </a:rPr>
              <a:t>Skill - Independent Practice</a:t>
            </a:r>
          </a:p>
        </p:txBody>
      </p:sp>
      <p:sp>
        <p:nvSpPr>
          <p:cNvPr id="147" name="Shape 147"/>
          <p:cNvSpPr txBox="1">
            <a:spLocks noGrp="1"/>
          </p:cNvSpPr>
          <p:nvPr>
            <p:ph type="body" idx="1"/>
          </p:nvPr>
        </p:nvSpPr>
        <p:spPr>
          <a:xfrm>
            <a:off x="142225" y="1309975"/>
            <a:ext cx="6594900" cy="5409300"/>
          </a:xfrm>
          <a:prstGeom prst="rect">
            <a:avLst/>
          </a:prstGeom>
          <a:noFill/>
          <a:ln>
            <a:noFill/>
          </a:ln>
        </p:spPr>
        <p:txBody>
          <a:bodyPr lIns="91425" tIns="45700" rIns="91425" bIns="45700" anchor="t" anchorCtr="0">
            <a:noAutofit/>
          </a:bodyPr>
          <a:lstStyle/>
          <a:p>
            <a:pPr marL="457200" lvl="0" indent="-342900" rtl="0">
              <a:spcBef>
                <a:spcPts val="0"/>
              </a:spcBef>
              <a:buSzPct val="100000"/>
              <a:buFont typeface="Times New Roman"/>
            </a:pPr>
            <a:r>
              <a:rPr lang="en-US" sz="1800" b="1">
                <a:latin typeface="Times New Roman"/>
                <a:ea typeface="Times New Roman"/>
                <a:cs typeface="Times New Roman"/>
                <a:sym typeface="Times New Roman"/>
              </a:rPr>
              <a:t>But when a long train of abuses and usurpations, pursuing invariably the same object, evinces a design to reduce them under absolute despotism, it is their right, it is their duty, to throw off such government, and to provide new guards for their future security. Such has been the patient sufferance of these colonies; and such is now the necessity which constrains them to alter their former systems of government. The history of the present King of Great Britain is a history of repeated injuries and usurpations, all having in direct object the establishment of an absolute tyranny over these states. To prove this, let facts be submitted to a candid world. </a:t>
            </a:r>
          </a:p>
          <a:p>
            <a:pPr marL="273050" marR="0" lvl="0" indent="-273050" algn="l" rtl="0">
              <a:spcBef>
                <a:spcPts val="600"/>
              </a:spcBef>
              <a:spcAft>
                <a:spcPts val="0"/>
              </a:spcAft>
              <a:buClr>
                <a:schemeClr val="dk2"/>
              </a:buClr>
              <a:buSzPct val="72999"/>
              <a:buFont typeface="Noto Sans Symbols"/>
              <a:buNone/>
            </a:pPr>
            <a:endParaRPr>
              <a:solidFill>
                <a:srgbClr val="812D70"/>
              </a:solidFill>
            </a:endParaRPr>
          </a:p>
          <a:p>
            <a:pPr marL="0" lvl="0" indent="0" rtl="0">
              <a:spcBef>
                <a:spcPts val="0"/>
              </a:spcBef>
              <a:buNone/>
            </a:pPr>
            <a:r>
              <a:rPr lang="en-US" sz="1800" b="1">
                <a:latin typeface="Times New Roman"/>
                <a:ea typeface="Times New Roman"/>
                <a:cs typeface="Times New Roman"/>
                <a:sym typeface="Times New Roman"/>
              </a:rPr>
              <a:t>6.  Which of the author’s words describe his purpose in writing the Declaration of Independence?</a:t>
            </a:r>
          </a:p>
          <a:p>
            <a:pPr marL="0" lvl="0" indent="0" rtl="0">
              <a:spcBef>
                <a:spcPts val="0"/>
              </a:spcBef>
              <a:buNone/>
            </a:pPr>
            <a:endParaRPr sz="1800" b="1">
              <a:latin typeface="Times New Roman"/>
              <a:ea typeface="Times New Roman"/>
              <a:cs typeface="Times New Roman"/>
              <a:sym typeface="Times New Roman"/>
            </a:endParaRPr>
          </a:p>
          <a:p>
            <a:pPr marL="0" lvl="0" indent="-69850" rtl="0">
              <a:spcBef>
                <a:spcPts val="0"/>
              </a:spcBef>
              <a:buClr>
                <a:schemeClr val="dk1"/>
              </a:buClr>
              <a:buSzPct val="61111"/>
              <a:buFont typeface="Arial"/>
              <a:buNone/>
            </a:pPr>
            <a:r>
              <a:rPr lang="en-US" sz="1800" b="1">
                <a:latin typeface="Times New Roman"/>
                <a:ea typeface="Times New Roman"/>
                <a:cs typeface="Times New Roman"/>
                <a:sym typeface="Times New Roman"/>
              </a:rPr>
              <a:t>I underlined </a:t>
            </a:r>
            <a:r>
              <a:rPr lang="en-US" sz="1800" b="1" u="sng">
                <a:solidFill>
                  <a:srgbClr val="FF0000"/>
                </a:solidFill>
                <a:latin typeface="Times New Roman"/>
                <a:ea typeface="Times New Roman"/>
                <a:cs typeface="Times New Roman"/>
                <a:sym typeface="Times New Roman"/>
              </a:rPr>
              <a:t>____________________________________________ </a:t>
            </a:r>
            <a:r>
              <a:rPr lang="en-US" sz="1800" b="1">
                <a:latin typeface="Times New Roman"/>
                <a:ea typeface="Times New Roman"/>
                <a:cs typeface="Times New Roman"/>
                <a:sym typeface="Times New Roman"/>
              </a:rPr>
              <a:t>because </a:t>
            </a:r>
            <a:r>
              <a:rPr lang="en-US" sz="1800" b="1">
                <a:solidFill>
                  <a:srgbClr val="FF9900"/>
                </a:solidFill>
                <a:latin typeface="Times New Roman"/>
                <a:ea typeface="Times New Roman"/>
                <a:cs typeface="Times New Roman"/>
                <a:sym typeface="Times New Roman"/>
              </a:rPr>
              <a:t>________________________________________________</a:t>
            </a:r>
          </a:p>
        </p:txBody>
      </p:sp>
      <p:pic>
        <p:nvPicPr>
          <p:cNvPr id="148" name="Shape 148">
            <a:hlinkClick r:id="rId3"/>
          </p:cNvPr>
          <p:cNvPicPr preferRelativeResize="0"/>
          <p:nvPr/>
        </p:nvPicPr>
        <p:blipFill>
          <a:blip r:embed="rId4">
            <a:alphaModFix/>
          </a:blip>
          <a:stretch>
            <a:fillRect/>
          </a:stretch>
        </p:blipFill>
        <p:spPr>
          <a:xfrm>
            <a:off x="6844750" y="3179700"/>
            <a:ext cx="2173000" cy="1222299"/>
          </a:xfrm>
          <a:prstGeom prst="rect">
            <a:avLst/>
          </a:prstGeom>
          <a:noFill/>
          <a:ln>
            <a:noFill/>
          </a:ln>
        </p:spPr>
      </p:pic>
      <p:sp>
        <p:nvSpPr>
          <p:cNvPr id="149" name="Shape 149"/>
          <p:cNvSpPr txBox="1"/>
          <p:nvPr/>
        </p:nvSpPr>
        <p:spPr>
          <a:xfrm>
            <a:off x="6642250" y="741950"/>
            <a:ext cx="2453100" cy="19686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US" b="1"/>
              <a:t>Steps:</a:t>
            </a:r>
          </a:p>
          <a:p>
            <a:pPr marL="457200" lvl="0" indent="-228600" rtl="0">
              <a:spcBef>
                <a:spcPts val="0"/>
              </a:spcBef>
              <a:buAutoNum type="arabicPeriod"/>
            </a:pPr>
            <a:r>
              <a:rPr lang="en-US" b="1"/>
              <a:t>Read the text.</a:t>
            </a:r>
          </a:p>
          <a:p>
            <a:pPr marL="457200" lvl="0" indent="-228600" rtl="0">
              <a:spcBef>
                <a:spcPts val="0"/>
              </a:spcBef>
              <a:buAutoNum type="arabicPeriod"/>
            </a:pPr>
            <a:r>
              <a:rPr lang="en-US" b="1"/>
              <a:t>Highlight words that describe the author’s purpose.</a:t>
            </a:r>
          </a:p>
          <a:p>
            <a:pPr marL="457200" lvl="0" indent="-228600" rtl="0">
              <a:spcBef>
                <a:spcPts val="0"/>
              </a:spcBef>
              <a:buAutoNum type="arabicPeriod"/>
            </a:pPr>
            <a:r>
              <a:rPr lang="en-US" b="1">
                <a:solidFill>
                  <a:schemeClr val="dk1"/>
                </a:solidFill>
              </a:rPr>
              <a:t>Explain why those words show the purpose.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Shape 155"/>
          <p:cNvSpPr txBox="1">
            <a:spLocks noGrp="1"/>
          </p:cNvSpPr>
          <p:nvPr>
            <p:ph type="title"/>
          </p:nvPr>
        </p:nvSpPr>
        <p:spPr>
          <a:xfrm>
            <a:off x="141750" y="299550"/>
            <a:ext cx="1378800" cy="4890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sz="2400">
                <a:solidFill>
                  <a:srgbClr val="812D70"/>
                </a:solidFill>
              </a:rPr>
              <a:t>Closure</a:t>
            </a:r>
          </a:p>
        </p:txBody>
      </p:sp>
      <p:sp>
        <p:nvSpPr>
          <p:cNvPr id="156" name="Shape 156"/>
          <p:cNvSpPr txBox="1">
            <a:spLocks noGrp="1"/>
          </p:cNvSpPr>
          <p:nvPr>
            <p:ph type="body" idx="1"/>
          </p:nvPr>
        </p:nvSpPr>
        <p:spPr>
          <a:xfrm>
            <a:off x="197475" y="1144600"/>
            <a:ext cx="8946600" cy="5605800"/>
          </a:xfrm>
          <a:prstGeom prst="rect">
            <a:avLst/>
          </a:prstGeom>
          <a:noFill/>
          <a:ln>
            <a:noFill/>
          </a:ln>
        </p:spPr>
        <p:txBody>
          <a:bodyPr lIns="91425" tIns="45700" rIns="91425" bIns="45700" anchor="t" anchorCtr="0">
            <a:noAutofit/>
          </a:bodyPr>
          <a:lstStyle/>
          <a:p>
            <a:pPr marL="0" marR="0" lvl="0" indent="0" algn="l" rtl="0">
              <a:lnSpc>
                <a:spcPct val="100000"/>
              </a:lnSpc>
              <a:spcBef>
                <a:spcPts val="600"/>
              </a:spcBef>
              <a:spcAft>
                <a:spcPts val="0"/>
              </a:spcAft>
              <a:buNone/>
            </a:pPr>
            <a:r>
              <a:rPr lang="en-US" b="1">
                <a:solidFill>
                  <a:srgbClr val="FF0000"/>
                </a:solidFill>
              </a:rPr>
              <a:t>Write a response (at least one paragraph) to the following prompt:</a:t>
            </a:r>
          </a:p>
          <a:p>
            <a:pPr marL="457200" marR="0" lvl="0" indent="0" algn="l" rtl="0">
              <a:lnSpc>
                <a:spcPct val="100000"/>
              </a:lnSpc>
              <a:spcBef>
                <a:spcPts val="600"/>
              </a:spcBef>
              <a:spcAft>
                <a:spcPts val="0"/>
              </a:spcAft>
              <a:buNone/>
            </a:pPr>
            <a:r>
              <a:rPr lang="en-US" b="1"/>
              <a:t>What was the author’s purpose in writing the Declaration of Independence and what are some of the words in the Declaration that demonstrate this was the author’s purpose?</a:t>
            </a:r>
          </a:p>
          <a:p>
            <a:pPr marL="0" marR="0" lvl="0" indent="0" algn="l" rtl="0">
              <a:lnSpc>
                <a:spcPct val="100000"/>
              </a:lnSpc>
              <a:spcBef>
                <a:spcPts val="600"/>
              </a:spcBef>
              <a:spcAft>
                <a:spcPts val="0"/>
              </a:spcAft>
              <a:buNone/>
            </a:pPr>
            <a:endParaRPr sz="1000" b="1"/>
          </a:p>
          <a:p>
            <a:pPr marL="0" marR="0" lvl="0" indent="0" algn="l" rtl="0">
              <a:lnSpc>
                <a:spcPct val="100000"/>
              </a:lnSpc>
              <a:spcBef>
                <a:spcPts val="600"/>
              </a:spcBef>
              <a:spcAft>
                <a:spcPts val="0"/>
              </a:spcAft>
              <a:buNone/>
            </a:pPr>
            <a:r>
              <a:rPr lang="en-US" b="1">
                <a:solidFill>
                  <a:srgbClr val="FF0000"/>
                </a:solidFill>
              </a:rPr>
              <a:t>You will be expected to:</a:t>
            </a:r>
          </a:p>
          <a:p>
            <a:pPr marL="457200" marR="0" lvl="0" indent="0" algn="l" rtl="0">
              <a:lnSpc>
                <a:spcPct val="100000"/>
              </a:lnSpc>
              <a:spcBef>
                <a:spcPts val="600"/>
              </a:spcBef>
              <a:spcAft>
                <a:spcPts val="0"/>
              </a:spcAft>
              <a:buNone/>
            </a:pPr>
            <a:r>
              <a:rPr lang="en-US" b="1"/>
              <a:t>Introduce a topic statement clearly and effectively, previewing what is to follow</a:t>
            </a:r>
          </a:p>
          <a:p>
            <a:pPr marL="457200" marR="0" lvl="0" indent="0" algn="l" rtl="0">
              <a:lnSpc>
                <a:spcPct val="100000"/>
              </a:lnSpc>
              <a:spcBef>
                <a:spcPts val="600"/>
              </a:spcBef>
              <a:spcAft>
                <a:spcPts val="0"/>
              </a:spcAft>
              <a:buNone/>
            </a:pPr>
            <a:r>
              <a:rPr lang="en-US" b="1"/>
              <a:t>Respond to both questions </a:t>
            </a:r>
          </a:p>
          <a:p>
            <a:pPr marL="457200" marR="0" lvl="0" indent="0" algn="l" rtl="0">
              <a:lnSpc>
                <a:spcPct val="100000"/>
              </a:lnSpc>
              <a:spcBef>
                <a:spcPts val="600"/>
              </a:spcBef>
              <a:spcAft>
                <a:spcPts val="0"/>
              </a:spcAft>
              <a:buNone/>
            </a:pPr>
            <a:r>
              <a:rPr lang="en-US" b="1"/>
              <a:t>Cite evidence from the Declaration of Independence.</a:t>
            </a:r>
          </a:p>
        </p:txBody>
      </p:sp>
      <p:pic>
        <p:nvPicPr>
          <p:cNvPr id="157" name="Shape 157"/>
          <p:cNvPicPr preferRelativeResize="0"/>
          <p:nvPr/>
        </p:nvPicPr>
        <p:blipFill rotWithShape="1">
          <a:blip r:embed="rId3">
            <a:alphaModFix/>
          </a:blip>
          <a:srcRect/>
          <a:stretch/>
        </p:blipFill>
        <p:spPr>
          <a:xfrm>
            <a:off x="7845400" y="299550"/>
            <a:ext cx="1149300" cy="1425900"/>
          </a:xfrm>
          <a:prstGeom prst="rect">
            <a:avLst/>
          </a:prstGeom>
          <a:noFill/>
          <a:ln>
            <a:noFill/>
          </a:ln>
        </p:spPr>
      </p:pic>
    </p:spTree>
  </p:cSld>
  <p:clrMapOvr>
    <a:masterClrMapping/>
  </p:clrMapOvr>
</p:sld>
</file>

<file path=ppt/theme/theme1.xml><?xml version="1.0" encoding="utf-8"?>
<a:theme xmlns:a="http://schemas.openxmlformats.org/drawingml/2006/main" name="1_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1285</Words>
  <Application>Microsoft Office PowerPoint</Application>
  <PresentationFormat>On-screen Show (4:3)</PresentationFormat>
  <Paragraphs>91</Paragraphs>
  <Slides>10</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Noto Sans Symbols</vt:lpstr>
      <vt:lpstr>Times New Roman</vt:lpstr>
      <vt:lpstr>Trebuchet MS</vt:lpstr>
      <vt:lpstr>1_Opulent</vt:lpstr>
      <vt:lpstr>Opulent</vt:lpstr>
      <vt:lpstr>THE DECLARATION OF INDEPENDENCE</vt:lpstr>
      <vt:lpstr>THE DECLARATION OF INDEPENDENCE</vt:lpstr>
      <vt:lpstr>THE DECLARATION OF INDEPENDENCE</vt:lpstr>
      <vt:lpstr>Prior Knowledge</vt:lpstr>
      <vt:lpstr>Concept - Identify aspects of the Declaration of Independence that reveal an author’s point of view or purpose (e.g., loaded language, inclusion or avoidance of particular facts).</vt:lpstr>
      <vt:lpstr>Skill - I Do</vt:lpstr>
      <vt:lpstr>Skill - We Do</vt:lpstr>
      <vt:lpstr>Skill - We Do</vt:lpstr>
      <vt:lpstr>Skill - Independent Practice</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DECLARATION OF INDEPENDENCE</dc:title>
  <dc:creator>Terrilyn</dc:creator>
  <cp:lastModifiedBy>Microsoft account</cp:lastModifiedBy>
  <cp:revision>1</cp:revision>
  <dcterms:modified xsi:type="dcterms:W3CDTF">2016-11-26T10:17:27Z</dcterms:modified>
</cp:coreProperties>
</file>